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6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7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8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1" r:id="rId2"/>
    <p:sldMasterId id="2147483827" r:id="rId3"/>
    <p:sldMasterId id="2147483838" r:id="rId4"/>
    <p:sldMasterId id="2147483863" r:id="rId5"/>
    <p:sldMasterId id="2147483865" r:id="rId6"/>
    <p:sldMasterId id="2147483896" r:id="rId7"/>
    <p:sldMasterId id="2147483959" r:id="rId8"/>
    <p:sldMasterId id="2147483970" r:id="rId9"/>
    <p:sldMasterId id="2147483985" r:id="rId10"/>
    <p:sldMasterId id="2147483997" r:id="rId11"/>
  </p:sldMasterIdLst>
  <p:notesMasterIdLst>
    <p:notesMasterId r:id="rId35"/>
  </p:notesMasterIdLst>
  <p:sldIdLst>
    <p:sldId id="260" r:id="rId12"/>
    <p:sldId id="2147374313" r:id="rId13"/>
    <p:sldId id="7172" r:id="rId14"/>
    <p:sldId id="2147374307" r:id="rId15"/>
    <p:sldId id="2147374308" r:id="rId16"/>
    <p:sldId id="2147374309" r:id="rId17"/>
    <p:sldId id="2147374310" r:id="rId18"/>
    <p:sldId id="2147374311" r:id="rId19"/>
    <p:sldId id="971" r:id="rId20"/>
    <p:sldId id="498" r:id="rId21"/>
    <p:sldId id="411" r:id="rId22"/>
    <p:sldId id="2147374314" r:id="rId23"/>
    <p:sldId id="2147374315" r:id="rId24"/>
    <p:sldId id="2147374317" r:id="rId25"/>
    <p:sldId id="2147374323" r:id="rId26"/>
    <p:sldId id="2147374322" r:id="rId27"/>
    <p:sldId id="2147374303" r:id="rId28"/>
    <p:sldId id="308" r:id="rId29"/>
    <p:sldId id="256" r:id="rId30"/>
    <p:sldId id="259" r:id="rId31"/>
    <p:sldId id="2147374249" r:id="rId32"/>
    <p:sldId id="309" r:id="rId33"/>
    <p:sldId id="2147374147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0432FF"/>
    <a:srgbClr val="DAF3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89" autoAdjust="0"/>
    <p:restoredTop sz="94660"/>
  </p:normalViewPr>
  <p:slideViewPr>
    <p:cSldViewPr snapToGrid="0">
      <p:cViewPr varScale="1">
        <p:scale>
          <a:sx n="61" d="100"/>
          <a:sy n="61" d="100"/>
        </p:scale>
        <p:origin x="9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Hea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Tampungan Tanggal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10E770-2139-4ADB-A7A9-98460CF7F04E}" type="datetimeFigureOut">
              <a:rPr lang="en-ID" smtClean="0"/>
              <a:t>30/07/2024</a:t>
            </a:fld>
            <a:endParaRPr lang="en-ID"/>
          </a:p>
        </p:txBody>
      </p:sp>
      <p:sp>
        <p:nvSpPr>
          <p:cNvPr id="4" name="Tampungan Gambar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Tampungan Catatan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ID"/>
          </a:p>
        </p:txBody>
      </p:sp>
      <p:sp>
        <p:nvSpPr>
          <p:cNvPr id="6" name="Tampungan Ka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Tampungan Nomor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4B1AAC-C634-4582-8F05-85A00A72C89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3389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F03F80-077D-40E0-8878-EF1DEDFAFC04}" type="slidenum">
              <a:rPr kumimoji="0" lang="id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d-ID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266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5" name="Google Shape;2145;g1742c95bc31_2_13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6" name="Google Shape;2146;g1742c95bc31_2_1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03633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7" name="Google Shape;2207;g1742c95bc31_2_139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8" name="Google Shape;2208;g1742c95bc31_2_13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16248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34.png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4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30.png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2.png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png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png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773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12118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0B77183B-D91C-4877-8446-04AF82AD0211}"/>
              </a:ext>
            </a:extLst>
          </p:cNvPr>
          <p:cNvSpPr/>
          <p:nvPr userDrawn="1"/>
        </p:nvSpPr>
        <p:spPr>
          <a:xfrm>
            <a:off x="0" y="6649277"/>
            <a:ext cx="9893376" cy="85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78F7C02-C4E1-41FB-B50E-9077B2D466F1}"/>
              </a:ext>
            </a:extLst>
          </p:cNvPr>
          <p:cNvGrpSpPr/>
          <p:nvPr/>
        </p:nvGrpSpPr>
        <p:grpSpPr>
          <a:xfrm>
            <a:off x="9917984" y="6249017"/>
            <a:ext cx="2134868" cy="538948"/>
            <a:chOff x="3459679" y="2564932"/>
            <a:chExt cx="5250757" cy="132555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EBFE799-9951-424F-AA26-A9B2226E0273}"/>
                </a:ext>
              </a:extLst>
            </p:cNvPr>
            <p:cNvGrpSpPr/>
            <p:nvPr/>
          </p:nvGrpSpPr>
          <p:grpSpPr>
            <a:xfrm>
              <a:off x="3467491" y="2775272"/>
              <a:ext cx="5242945" cy="981076"/>
              <a:chOff x="609600" y="2828925"/>
              <a:chExt cx="4733925" cy="885825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404C533-9854-4AB1-864E-4EC83E534AF5}"/>
                  </a:ext>
                </a:extLst>
              </p:cNvPr>
              <p:cNvSpPr/>
              <p:nvPr/>
            </p:nvSpPr>
            <p:spPr>
              <a:xfrm>
                <a:off x="609600" y="2828925"/>
                <a:ext cx="885825" cy="88582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36CC28C5-72C9-4A9C-A38D-4895E418FDF6}"/>
                  </a:ext>
                </a:extLst>
              </p:cNvPr>
              <p:cNvSpPr/>
              <p:nvPr/>
            </p:nvSpPr>
            <p:spPr>
              <a:xfrm>
                <a:off x="1571625" y="2828925"/>
                <a:ext cx="885825" cy="88582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DE7E71F-BCD3-460E-871E-91151BF0CFCB}"/>
                  </a:ext>
                </a:extLst>
              </p:cNvPr>
              <p:cNvSpPr/>
              <p:nvPr/>
            </p:nvSpPr>
            <p:spPr>
              <a:xfrm>
                <a:off x="2533650" y="2828925"/>
                <a:ext cx="885825" cy="88582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CB2864E-6E5C-4245-B1A8-E20E2751C8B2}"/>
                  </a:ext>
                </a:extLst>
              </p:cNvPr>
              <p:cNvSpPr/>
              <p:nvPr/>
            </p:nvSpPr>
            <p:spPr>
              <a:xfrm>
                <a:off x="3495675" y="2828925"/>
                <a:ext cx="885825" cy="88582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AC5333E1-387E-4717-8817-F654B5A8E20D}"/>
                  </a:ext>
                </a:extLst>
              </p:cNvPr>
              <p:cNvSpPr/>
              <p:nvPr/>
            </p:nvSpPr>
            <p:spPr>
              <a:xfrm>
                <a:off x="4457700" y="2828925"/>
                <a:ext cx="885825" cy="88582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9917E84-BC22-43AB-A243-2B467A7BD64E}"/>
                </a:ext>
              </a:extLst>
            </p:cNvPr>
            <p:cNvSpPr/>
            <p:nvPr/>
          </p:nvSpPr>
          <p:spPr>
            <a:xfrm rot="10800000">
              <a:off x="4589772" y="2769586"/>
              <a:ext cx="869882" cy="963508"/>
            </a:xfrm>
            <a:custGeom>
              <a:avLst/>
              <a:gdLst>
                <a:gd name="connsiteX0" fmla="*/ 249393 w 869883"/>
                <a:gd name="connsiteY0" fmla="*/ 183621 h 963507"/>
                <a:gd name="connsiteX1" fmla="*/ 283449 w 869883"/>
                <a:gd name="connsiteY1" fmla="*/ 159204 h 963507"/>
                <a:gd name="connsiteX2" fmla="*/ 259032 w 869883"/>
                <a:gd name="connsiteY2" fmla="*/ 125148 h 963507"/>
                <a:gd name="connsiteX3" fmla="*/ 224976 w 869883"/>
                <a:gd name="connsiteY3" fmla="*/ 149565 h 963507"/>
                <a:gd name="connsiteX4" fmla="*/ 249393 w 869883"/>
                <a:gd name="connsiteY4" fmla="*/ 183621 h 963507"/>
                <a:gd name="connsiteX5" fmla="*/ 795252 w 869883"/>
                <a:gd name="connsiteY5" fmla="*/ 408697 h 963507"/>
                <a:gd name="connsiteX6" fmla="*/ 809612 w 869883"/>
                <a:gd name="connsiteY6" fmla="*/ 355860 h 963507"/>
                <a:gd name="connsiteX7" fmla="*/ 771076 w 869883"/>
                <a:gd name="connsiteY7" fmla="*/ 403388 h 963507"/>
                <a:gd name="connsiteX8" fmla="*/ 795252 w 869883"/>
                <a:gd name="connsiteY8" fmla="*/ 408697 h 963507"/>
                <a:gd name="connsiteX9" fmla="*/ 100086 w 869883"/>
                <a:gd name="connsiteY9" fmla="*/ 631479 h 963507"/>
                <a:gd name="connsiteX10" fmla="*/ 71143 w 869883"/>
                <a:gd name="connsiteY10" fmla="*/ 602536 h 963507"/>
                <a:gd name="connsiteX11" fmla="*/ 100086 w 869883"/>
                <a:gd name="connsiteY11" fmla="*/ 573593 h 963507"/>
                <a:gd name="connsiteX12" fmla="*/ 129029 w 869883"/>
                <a:gd name="connsiteY12" fmla="*/ 602536 h 963507"/>
                <a:gd name="connsiteX13" fmla="*/ 100086 w 869883"/>
                <a:gd name="connsiteY13" fmla="*/ 631479 h 963507"/>
                <a:gd name="connsiteX14" fmla="*/ 100086 w 869883"/>
                <a:gd name="connsiteY14" fmla="*/ 660422 h 963507"/>
                <a:gd name="connsiteX15" fmla="*/ 157972 w 869883"/>
                <a:gd name="connsiteY15" fmla="*/ 602536 h 963507"/>
                <a:gd name="connsiteX16" fmla="*/ 100086 w 869883"/>
                <a:gd name="connsiteY16" fmla="*/ 544650 h 963507"/>
                <a:gd name="connsiteX17" fmla="*/ 42200 w 869883"/>
                <a:gd name="connsiteY17" fmla="*/ 602536 h 963507"/>
                <a:gd name="connsiteX18" fmla="*/ 100086 w 869883"/>
                <a:gd name="connsiteY18" fmla="*/ 660422 h 963507"/>
                <a:gd name="connsiteX19" fmla="*/ 636483 w 869883"/>
                <a:gd name="connsiteY19" fmla="*/ 963507 h 963507"/>
                <a:gd name="connsiteX20" fmla="*/ 423144 w 869883"/>
                <a:gd name="connsiteY20" fmla="*/ 963507 h 963507"/>
                <a:gd name="connsiteX21" fmla="*/ 417256 w 869883"/>
                <a:gd name="connsiteY21" fmla="*/ 959411 h 963507"/>
                <a:gd name="connsiteX22" fmla="*/ 118065 w 869883"/>
                <a:gd name="connsiteY22" fmla="*/ 959411 h 963507"/>
                <a:gd name="connsiteX23" fmla="*/ 118065 w 869883"/>
                <a:gd name="connsiteY23" fmla="*/ 908722 h 963507"/>
                <a:gd name="connsiteX24" fmla="*/ 168754 w 869883"/>
                <a:gd name="connsiteY24" fmla="*/ 858033 h 963507"/>
                <a:gd name="connsiteX25" fmla="*/ 271522 w 869883"/>
                <a:gd name="connsiteY25" fmla="*/ 858033 h 963507"/>
                <a:gd name="connsiteX26" fmla="*/ 44795 w 869883"/>
                <a:gd name="connsiteY26" fmla="*/ 700313 h 963507"/>
                <a:gd name="connsiteX27" fmla="*/ 18708 w 869883"/>
                <a:gd name="connsiteY27" fmla="*/ 554976 h 963507"/>
                <a:gd name="connsiteX28" fmla="*/ 48652 w 869883"/>
                <a:gd name="connsiteY28" fmla="*/ 526299 h 963507"/>
                <a:gd name="connsiteX29" fmla="*/ 74792 w 869883"/>
                <a:gd name="connsiteY29" fmla="*/ 516166 h 963507"/>
                <a:gd name="connsiteX30" fmla="*/ 74213 w 869883"/>
                <a:gd name="connsiteY30" fmla="*/ 514501 h 963507"/>
                <a:gd name="connsiteX31" fmla="*/ 631187 w 869883"/>
                <a:gd name="connsiteY31" fmla="*/ 342364 h 963507"/>
                <a:gd name="connsiteX32" fmla="*/ 297632 w 869883"/>
                <a:gd name="connsiteY32" fmla="*/ 217056 h 963507"/>
                <a:gd name="connsiteX33" fmla="*/ 272796 w 869883"/>
                <a:gd name="connsiteY33" fmla="*/ 228529 h 963507"/>
                <a:gd name="connsiteX34" fmla="*/ 242325 w 869883"/>
                <a:gd name="connsiteY34" fmla="*/ 229885 h 963507"/>
                <a:gd name="connsiteX35" fmla="*/ 218472 w 869883"/>
                <a:gd name="connsiteY35" fmla="*/ 221008 h 963507"/>
                <a:gd name="connsiteX36" fmla="*/ 164724 w 869883"/>
                <a:gd name="connsiteY36" fmla="*/ 258948 h 963507"/>
                <a:gd name="connsiteX37" fmla="*/ 56132 w 869883"/>
                <a:gd name="connsiteY37" fmla="*/ 241600 h 963507"/>
                <a:gd name="connsiteX38" fmla="*/ 6014 w 869883"/>
                <a:gd name="connsiteY38" fmla="*/ 156783 h 963507"/>
                <a:gd name="connsiteX39" fmla="*/ 9869 w 869883"/>
                <a:gd name="connsiteY39" fmla="*/ 132366 h 963507"/>
                <a:gd name="connsiteX40" fmla="*/ 25290 w 869883"/>
                <a:gd name="connsiteY40" fmla="*/ 134936 h 963507"/>
                <a:gd name="connsiteX41" fmla="*/ 77338 w 869883"/>
                <a:gd name="connsiteY41" fmla="*/ 212042 h 963507"/>
                <a:gd name="connsiteX42" fmla="*/ 156371 w 869883"/>
                <a:gd name="connsiteY42" fmla="*/ 224893 h 963507"/>
                <a:gd name="connsiteX43" fmla="*/ 191922 w 869883"/>
                <a:gd name="connsiteY43" fmla="*/ 196932 h 963507"/>
                <a:gd name="connsiteX44" fmla="*/ 178712 w 869883"/>
                <a:gd name="connsiteY44" fmla="*/ 141855 h 963507"/>
                <a:gd name="connsiteX45" fmla="*/ 209717 w 869883"/>
                <a:gd name="connsiteY45" fmla="*/ 91977 h 963507"/>
                <a:gd name="connsiteX46" fmla="*/ 214528 w 869883"/>
                <a:gd name="connsiteY46" fmla="*/ 89741 h 963507"/>
                <a:gd name="connsiteX47" fmla="*/ 186572 w 869883"/>
                <a:gd name="connsiteY47" fmla="*/ 46905 h 963507"/>
                <a:gd name="connsiteX48" fmla="*/ 107539 w 869883"/>
                <a:gd name="connsiteY48" fmla="*/ 34698 h 963507"/>
                <a:gd name="connsiteX49" fmla="*/ 34288 w 869883"/>
                <a:gd name="connsiteY49" fmla="*/ 91884 h 963507"/>
                <a:gd name="connsiteX50" fmla="*/ 18224 w 869883"/>
                <a:gd name="connsiteY50" fmla="*/ 89314 h 963507"/>
                <a:gd name="connsiteX51" fmla="*/ 22079 w 869883"/>
                <a:gd name="connsiteY51" fmla="*/ 64898 h 963507"/>
                <a:gd name="connsiteX52" fmla="*/ 96615 w 869883"/>
                <a:gd name="connsiteY52" fmla="*/ 0 h 963507"/>
                <a:gd name="connsiteX53" fmla="*/ 205206 w 869883"/>
                <a:gd name="connsiteY53" fmla="*/ 17348 h 963507"/>
                <a:gd name="connsiteX54" fmla="*/ 250632 w 869883"/>
                <a:gd name="connsiteY54" fmla="*/ 78961 h 963507"/>
                <a:gd name="connsiteX55" fmla="*/ 266742 w 869883"/>
                <a:gd name="connsiteY55" fmla="*/ 78243 h 963507"/>
                <a:gd name="connsiteX56" fmla="*/ 316620 w 869883"/>
                <a:gd name="connsiteY56" fmla="*/ 109005 h 963507"/>
                <a:gd name="connsiteX57" fmla="*/ 319435 w 869883"/>
                <a:gd name="connsiteY57" fmla="*/ 115098 h 963507"/>
                <a:gd name="connsiteX58" fmla="*/ 803977 w 869883"/>
                <a:gd name="connsiteY58" fmla="*/ 300705 h 963507"/>
                <a:gd name="connsiteX59" fmla="*/ 824626 w 869883"/>
                <a:gd name="connsiteY59" fmla="*/ 306486 h 963507"/>
                <a:gd name="connsiteX60" fmla="*/ 865490 w 869883"/>
                <a:gd name="connsiteY60" fmla="*/ 353933 h 963507"/>
                <a:gd name="connsiteX61" fmla="*/ 813466 w 869883"/>
                <a:gd name="connsiteY61" fmla="*/ 457981 h 963507"/>
                <a:gd name="connsiteX62" fmla="*/ 293089 w 869883"/>
                <a:gd name="connsiteY62" fmla="*/ 618657 h 963507"/>
                <a:gd name="connsiteX63" fmla="*/ 603336 w 869883"/>
                <a:gd name="connsiteY63" fmla="*/ 834477 h 963507"/>
                <a:gd name="connsiteX64" fmla="*/ 625895 w 869883"/>
                <a:gd name="connsiteY64" fmla="*/ 858033 h 963507"/>
                <a:gd name="connsiteX65" fmla="*/ 705014 w 869883"/>
                <a:gd name="connsiteY65" fmla="*/ 858033 h 963507"/>
                <a:gd name="connsiteX66" fmla="*/ 755703 w 869883"/>
                <a:gd name="connsiteY66" fmla="*/ 908722 h 963507"/>
                <a:gd name="connsiteX67" fmla="*/ 755703 w 869883"/>
                <a:gd name="connsiteY67" fmla="*/ 959411 h 963507"/>
                <a:gd name="connsiteX68" fmla="*/ 638257 w 869883"/>
                <a:gd name="connsiteY68" fmla="*/ 959411 h 96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869883" h="963507">
                  <a:moveTo>
                    <a:pt x="249393" y="183621"/>
                  </a:moveTo>
                  <a:cubicBezTo>
                    <a:pt x="265458" y="186191"/>
                    <a:pt x="280878" y="175268"/>
                    <a:pt x="283449" y="159204"/>
                  </a:cubicBezTo>
                  <a:cubicBezTo>
                    <a:pt x="286019" y="143140"/>
                    <a:pt x="275095" y="127719"/>
                    <a:pt x="259032" y="125148"/>
                  </a:cubicBezTo>
                  <a:cubicBezTo>
                    <a:pt x="242968" y="122578"/>
                    <a:pt x="227547" y="133502"/>
                    <a:pt x="224976" y="149565"/>
                  </a:cubicBezTo>
                  <a:cubicBezTo>
                    <a:pt x="221764" y="165630"/>
                    <a:pt x="233329" y="181050"/>
                    <a:pt x="249393" y="183621"/>
                  </a:cubicBezTo>
                  <a:close/>
                  <a:moveTo>
                    <a:pt x="795252" y="408697"/>
                  </a:moveTo>
                  <a:cubicBezTo>
                    <a:pt x="817199" y="404994"/>
                    <a:pt x="829844" y="377537"/>
                    <a:pt x="809612" y="355860"/>
                  </a:cubicBezTo>
                  <a:cubicBezTo>
                    <a:pt x="775572" y="335307"/>
                    <a:pt x="743459" y="374486"/>
                    <a:pt x="771076" y="403388"/>
                  </a:cubicBezTo>
                  <a:cubicBezTo>
                    <a:pt x="779586" y="408526"/>
                    <a:pt x="787936" y="409931"/>
                    <a:pt x="795252" y="408697"/>
                  </a:cubicBezTo>
                  <a:close/>
                  <a:moveTo>
                    <a:pt x="100086" y="631479"/>
                  </a:moveTo>
                  <a:cubicBezTo>
                    <a:pt x="84101" y="631479"/>
                    <a:pt x="71143" y="618521"/>
                    <a:pt x="71143" y="602536"/>
                  </a:cubicBezTo>
                  <a:cubicBezTo>
                    <a:pt x="71143" y="586551"/>
                    <a:pt x="84101" y="573593"/>
                    <a:pt x="100086" y="573593"/>
                  </a:cubicBezTo>
                  <a:cubicBezTo>
                    <a:pt x="116071" y="573593"/>
                    <a:pt x="129029" y="586551"/>
                    <a:pt x="129029" y="602536"/>
                  </a:cubicBezTo>
                  <a:cubicBezTo>
                    <a:pt x="129029" y="618521"/>
                    <a:pt x="116071" y="631479"/>
                    <a:pt x="100086" y="631479"/>
                  </a:cubicBezTo>
                  <a:close/>
                  <a:moveTo>
                    <a:pt x="100086" y="660422"/>
                  </a:moveTo>
                  <a:cubicBezTo>
                    <a:pt x="132056" y="660422"/>
                    <a:pt x="157972" y="634506"/>
                    <a:pt x="157972" y="602536"/>
                  </a:cubicBezTo>
                  <a:cubicBezTo>
                    <a:pt x="157972" y="570566"/>
                    <a:pt x="132056" y="544650"/>
                    <a:pt x="100086" y="544650"/>
                  </a:cubicBezTo>
                  <a:cubicBezTo>
                    <a:pt x="68116" y="544650"/>
                    <a:pt x="42200" y="570566"/>
                    <a:pt x="42200" y="602536"/>
                  </a:cubicBezTo>
                  <a:cubicBezTo>
                    <a:pt x="42200" y="634506"/>
                    <a:pt x="68116" y="660422"/>
                    <a:pt x="100086" y="660422"/>
                  </a:cubicBezTo>
                  <a:close/>
                  <a:moveTo>
                    <a:pt x="636483" y="963507"/>
                  </a:moveTo>
                  <a:lnTo>
                    <a:pt x="423144" y="963507"/>
                  </a:lnTo>
                  <a:lnTo>
                    <a:pt x="417256" y="959411"/>
                  </a:lnTo>
                  <a:lnTo>
                    <a:pt x="118065" y="959411"/>
                  </a:lnTo>
                  <a:lnTo>
                    <a:pt x="118065" y="908722"/>
                  </a:lnTo>
                  <a:cubicBezTo>
                    <a:pt x="118065" y="880727"/>
                    <a:pt x="140759" y="858033"/>
                    <a:pt x="168754" y="858033"/>
                  </a:cubicBezTo>
                  <a:lnTo>
                    <a:pt x="271522" y="858033"/>
                  </a:lnTo>
                  <a:lnTo>
                    <a:pt x="44795" y="700313"/>
                  </a:lnTo>
                  <a:cubicBezTo>
                    <a:pt x="-2543" y="667383"/>
                    <a:pt x="-14222" y="602314"/>
                    <a:pt x="18708" y="554976"/>
                  </a:cubicBezTo>
                  <a:cubicBezTo>
                    <a:pt x="26940" y="543142"/>
                    <a:pt x="37181" y="533536"/>
                    <a:pt x="48652" y="526299"/>
                  </a:cubicBezTo>
                  <a:lnTo>
                    <a:pt x="74792" y="516166"/>
                  </a:lnTo>
                  <a:lnTo>
                    <a:pt x="74213" y="514501"/>
                  </a:lnTo>
                  <a:lnTo>
                    <a:pt x="631187" y="342364"/>
                  </a:lnTo>
                  <a:lnTo>
                    <a:pt x="297632" y="217056"/>
                  </a:lnTo>
                  <a:lnTo>
                    <a:pt x="272796" y="228529"/>
                  </a:lnTo>
                  <a:cubicBezTo>
                    <a:pt x="263087" y="230929"/>
                    <a:pt x="252766" y="231491"/>
                    <a:pt x="242325" y="229885"/>
                  </a:cubicBezTo>
                  <a:lnTo>
                    <a:pt x="218472" y="221008"/>
                  </a:lnTo>
                  <a:lnTo>
                    <a:pt x="164724" y="258948"/>
                  </a:lnTo>
                  <a:lnTo>
                    <a:pt x="56132" y="241600"/>
                  </a:lnTo>
                  <a:lnTo>
                    <a:pt x="6014" y="156783"/>
                  </a:lnTo>
                  <a:lnTo>
                    <a:pt x="9869" y="132366"/>
                  </a:lnTo>
                  <a:lnTo>
                    <a:pt x="25290" y="134936"/>
                  </a:lnTo>
                  <a:lnTo>
                    <a:pt x="77338" y="212042"/>
                  </a:lnTo>
                  <a:lnTo>
                    <a:pt x="156371" y="224893"/>
                  </a:lnTo>
                  <a:lnTo>
                    <a:pt x="191922" y="196932"/>
                  </a:lnTo>
                  <a:lnTo>
                    <a:pt x="178712" y="141855"/>
                  </a:lnTo>
                  <a:cubicBezTo>
                    <a:pt x="182247" y="120972"/>
                    <a:pt x="193813" y="103463"/>
                    <a:pt x="209717" y="91977"/>
                  </a:cubicBezTo>
                  <a:lnTo>
                    <a:pt x="214528" y="89741"/>
                  </a:lnTo>
                  <a:lnTo>
                    <a:pt x="186572" y="46905"/>
                  </a:lnTo>
                  <a:lnTo>
                    <a:pt x="107539" y="34698"/>
                  </a:lnTo>
                  <a:lnTo>
                    <a:pt x="34288" y="91884"/>
                  </a:lnTo>
                  <a:lnTo>
                    <a:pt x="18224" y="89314"/>
                  </a:lnTo>
                  <a:lnTo>
                    <a:pt x="22079" y="64898"/>
                  </a:lnTo>
                  <a:lnTo>
                    <a:pt x="96615" y="0"/>
                  </a:lnTo>
                  <a:lnTo>
                    <a:pt x="205206" y="17348"/>
                  </a:lnTo>
                  <a:lnTo>
                    <a:pt x="250632" y="78961"/>
                  </a:lnTo>
                  <a:lnTo>
                    <a:pt x="266742" y="78243"/>
                  </a:lnTo>
                  <a:cubicBezTo>
                    <a:pt x="287625" y="81456"/>
                    <a:pt x="305135" y="93022"/>
                    <a:pt x="316620" y="109005"/>
                  </a:cubicBezTo>
                  <a:lnTo>
                    <a:pt x="319435" y="115098"/>
                  </a:lnTo>
                  <a:lnTo>
                    <a:pt x="803977" y="300705"/>
                  </a:lnTo>
                  <a:lnTo>
                    <a:pt x="824626" y="306486"/>
                  </a:lnTo>
                  <a:cubicBezTo>
                    <a:pt x="843332" y="315879"/>
                    <a:pt x="858425" y="332417"/>
                    <a:pt x="865490" y="353933"/>
                  </a:cubicBezTo>
                  <a:cubicBezTo>
                    <a:pt x="880262" y="397608"/>
                    <a:pt x="856498" y="443851"/>
                    <a:pt x="813466" y="457981"/>
                  </a:cubicBezTo>
                  <a:lnTo>
                    <a:pt x="293089" y="618657"/>
                  </a:lnTo>
                  <a:lnTo>
                    <a:pt x="603336" y="834477"/>
                  </a:lnTo>
                  <a:lnTo>
                    <a:pt x="625895" y="858033"/>
                  </a:lnTo>
                  <a:lnTo>
                    <a:pt x="705014" y="858033"/>
                  </a:lnTo>
                  <a:cubicBezTo>
                    <a:pt x="733009" y="858033"/>
                    <a:pt x="755703" y="880727"/>
                    <a:pt x="755703" y="908722"/>
                  </a:cubicBezTo>
                  <a:lnTo>
                    <a:pt x="755703" y="959411"/>
                  </a:lnTo>
                  <a:lnTo>
                    <a:pt x="638257" y="9594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apezoid 24">
              <a:extLst>
                <a:ext uri="{FF2B5EF4-FFF2-40B4-BE49-F238E27FC236}">
                  <a16:creationId xmlns:a16="http://schemas.microsoft.com/office/drawing/2014/main" id="{31D460DF-0640-47FB-8F04-195A1FD52078}"/>
                </a:ext>
              </a:extLst>
            </p:cNvPr>
            <p:cNvSpPr>
              <a:spLocks noChangeAspect="1"/>
            </p:cNvSpPr>
            <p:nvPr/>
          </p:nvSpPr>
          <p:spPr>
            <a:xfrm rot="8369018">
              <a:off x="6543417" y="2652941"/>
              <a:ext cx="1146180" cy="1157101"/>
            </a:xfrm>
            <a:custGeom>
              <a:avLst/>
              <a:gdLst/>
              <a:ahLst/>
              <a:cxnLst/>
              <a:rect l="l" t="t" r="r" b="b"/>
              <a:pathLst>
                <a:path w="4411086" h="4453092">
                  <a:moveTo>
                    <a:pt x="3095887" y="1153910"/>
                  </a:moveTo>
                  <a:cubicBezTo>
                    <a:pt x="3119009" y="1174647"/>
                    <a:pt x="3146597" y="1191685"/>
                    <a:pt x="3177861" y="1203446"/>
                  </a:cubicBezTo>
                  <a:cubicBezTo>
                    <a:pt x="3302917" y="1250492"/>
                    <a:pt x="3439398" y="1195315"/>
                    <a:pt x="3482703" y="1080205"/>
                  </a:cubicBezTo>
                  <a:cubicBezTo>
                    <a:pt x="3526008" y="965093"/>
                    <a:pt x="3459737" y="833641"/>
                    <a:pt x="3334683" y="786595"/>
                  </a:cubicBezTo>
                  <a:cubicBezTo>
                    <a:pt x="3209628" y="739549"/>
                    <a:pt x="3073147" y="794724"/>
                    <a:pt x="3029841" y="909836"/>
                  </a:cubicBezTo>
                  <a:cubicBezTo>
                    <a:pt x="2997363" y="996169"/>
                    <a:pt x="3026521" y="1091695"/>
                    <a:pt x="3095887" y="1153910"/>
                  </a:cubicBezTo>
                  <a:close/>
                  <a:moveTo>
                    <a:pt x="3521423" y="1860548"/>
                  </a:moveTo>
                  <a:cubicBezTo>
                    <a:pt x="3544546" y="1881285"/>
                    <a:pt x="3572135" y="1898322"/>
                    <a:pt x="3603399" y="1910084"/>
                  </a:cubicBezTo>
                  <a:cubicBezTo>
                    <a:pt x="3728453" y="1957130"/>
                    <a:pt x="3864935" y="1901953"/>
                    <a:pt x="3908240" y="1786842"/>
                  </a:cubicBezTo>
                  <a:cubicBezTo>
                    <a:pt x="3951546" y="1671732"/>
                    <a:pt x="3885275" y="1540278"/>
                    <a:pt x="3760220" y="1493232"/>
                  </a:cubicBezTo>
                  <a:cubicBezTo>
                    <a:pt x="3635166" y="1446186"/>
                    <a:pt x="3498684" y="1501363"/>
                    <a:pt x="3455379" y="1616474"/>
                  </a:cubicBezTo>
                  <a:cubicBezTo>
                    <a:pt x="3422900" y="1702807"/>
                    <a:pt x="3452057" y="1798333"/>
                    <a:pt x="3521423" y="1860548"/>
                  </a:cubicBezTo>
                  <a:close/>
                  <a:moveTo>
                    <a:pt x="3507502" y="2659088"/>
                  </a:moveTo>
                  <a:cubicBezTo>
                    <a:pt x="3530625" y="2679826"/>
                    <a:pt x="3558214" y="2696863"/>
                    <a:pt x="3589478" y="2708624"/>
                  </a:cubicBezTo>
                  <a:cubicBezTo>
                    <a:pt x="3714532" y="2755670"/>
                    <a:pt x="3851014" y="2700494"/>
                    <a:pt x="3894319" y="2585383"/>
                  </a:cubicBezTo>
                  <a:cubicBezTo>
                    <a:pt x="3937624" y="2470273"/>
                    <a:pt x="3871353" y="2338820"/>
                    <a:pt x="3746299" y="2291774"/>
                  </a:cubicBezTo>
                  <a:cubicBezTo>
                    <a:pt x="3621245" y="2244728"/>
                    <a:pt x="3484763" y="2299905"/>
                    <a:pt x="3441458" y="2415014"/>
                  </a:cubicBezTo>
                  <a:cubicBezTo>
                    <a:pt x="3408979" y="2501348"/>
                    <a:pt x="3438136" y="2596873"/>
                    <a:pt x="3507502" y="2659088"/>
                  </a:cubicBezTo>
                  <a:close/>
                  <a:moveTo>
                    <a:pt x="2750047" y="3029987"/>
                  </a:moveTo>
                  <a:cubicBezTo>
                    <a:pt x="2773168" y="3050726"/>
                    <a:pt x="2800759" y="3067763"/>
                    <a:pt x="2832021" y="3079524"/>
                  </a:cubicBezTo>
                  <a:cubicBezTo>
                    <a:pt x="2957076" y="3126570"/>
                    <a:pt x="3093558" y="3071393"/>
                    <a:pt x="3136863" y="2956283"/>
                  </a:cubicBezTo>
                  <a:cubicBezTo>
                    <a:pt x="3180168" y="2841172"/>
                    <a:pt x="3113897" y="2709719"/>
                    <a:pt x="2988843" y="2662673"/>
                  </a:cubicBezTo>
                  <a:cubicBezTo>
                    <a:pt x="2863789" y="2615627"/>
                    <a:pt x="2727307" y="2670804"/>
                    <a:pt x="2684001" y="2785914"/>
                  </a:cubicBezTo>
                  <a:cubicBezTo>
                    <a:pt x="2651523" y="2872247"/>
                    <a:pt x="2680681" y="2967773"/>
                    <a:pt x="2750047" y="3029987"/>
                  </a:cubicBezTo>
                  <a:close/>
                  <a:moveTo>
                    <a:pt x="1666926" y="2573567"/>
                  </a:moveTo>
                  <a:lnTo>
                    <a:pt x="1775047" y="423729"/>
                  </a:lnTo>
                  <a:lnTo>
                    <a:pt x="1991290" y="423729"/>
                  </a:lnTo>
                  <a:lnTo>
                    <a:pt x="2099411" y="2573567"/>
                  </a:lnTo>
                  <a:close/>
                  <a:moveTo>
                    <a:pt x="1154974" y="2568578"/>
                  </a:moveTo>
                  <a:cubicBezTo>
                    <a:pt x="1178096" y="2589317"/>
                    <a:pt x="1205685" y="2606354"/>
                    <a:pt x="1236949" y="2618115"/>
                  </a:cubicBezTo>
                  <a:cubicBezTo>
                    <a:pt x="1362003" y="2665161"/>
                    <a:pt x="1498485" y="2609985"/>
                    <a:pt x="1541790" y="2494874"/>
                  </a:cubicBezTo>
                  <a:cubicBezTo>
                    <a:pt x="1585096" y="2379763"/>
                    <a:pt x="1518825" y="2248310"/>
                    <a:pt x="1393770" y="2201264"/>
                  </a:cubicBezTo>
                  <a:cubicBezTo>
                    <a:pt x="1268716" y="2154218"/>
                    <a:pt x="1132234" y="2209394"/>
                    <a:pt x="1088929" y="2324505"/>
                  </a:cubicBezTo>
                  <a:cubicBezTo>
                    <a:pt x="1056450" y="2410839"/>
                    <a:pt x="1085608" y="2506364"/>
                    <a:pt x="1154974" y="2568578"/>
                  </a:cubicBezTo>
                  <a:close/>
                  <a:moveTo>
                    <a:pt x="1811301" y="3132571"/>
                  </a:moveTo>
                  <a:lnTo>
                    <a:pt x="1704026" y="2663196"/>
                  </a:lnTo>
                  <a:lnTo>
                    <a:pt x="2117930" y="2682436"/>
                  </a:lnTo>
                  <a:lnTo>
                    <a:pt x="1967575" y="3139835"/>
                  </a:lnTo>
                  <a:close/>
                  <a:moveTo>
                    <a:pt x="474734" y="2026084"/>
                  </a:moveTo>
                  <a:cubicBezTo>
                    <a:pt x="497856" y="2046823"/>
                    <a:pt x="525445" y="2063859"/>
                    <a:pt x="556709" y="2075621"/>
                  </a:cubicBezTo>
                  <a:cubicBezTo>
                    <a:pt x="681763" y="2122667"/>
                    <a:pt x="818245" y="2067490"/>
                    <a:pt x="861550" y="1952380"/>
                  </a:cubicBezTo>
                  <a:cubicBezTo>
                    <a:pt x="904855" y="1837269"/>
                    <a:pt x="838584" y="1705816"/>
                    <a:pt x="713530" y="1658770"/>
                  </a:cubicBezTo>
                  <a:cubicBezTo>
                    <a:pt x="588476" y="1611724"/>
                    <a:pt x="451994" y="1666900"/>
                    <a:pt x="408689" y="1782011"/>
                  </a:cubicBezTo>
                  <a:cubicBezTo>
                    <a:pt x="376210" y="1868344"/>
                    <a:pt x="405367" y="1963870"/>
                    <a:pt x="474734" y="2026084"/>
                  </a:cubicBezTo>
                  <a:close/>
                  <a:moveTo>
                    <a:pt x="470005" y="2517620"/>
                  </a:moveTo>
                  <a:cubicBezTo>
                    <a:pt x="142796" y="2243059"/>
                    <a:pt x="-69074" y="1913805"/>
                    <a:pt x="20698" y="1573981"/>
                  </a:cubicBezTo>
                  <a:cubicBezTo>
                    <a:pt x="290062" y="677171"/>
                    <a:pt x="1131284" y="1373424"/>
                    <a:pt x="1417683" y="1157395"/>
                  </a:cubicBezTo>
                  <a:cubicBezTo>
                    <a:pt x="1704082" y="941367"/>
                    <a:pt x="795764" y="512391"/>
                    <a:pt x="1486994" y="164947"/>
                  </a:cubicBezTo>
                  <a:cubicBezTo>
                    <a:pt x="1963635" y="-91969"/>
                    <a:pt x="2301495" y="-33140"/>
                    <a:pt x="2924035" y="233397"/>
                  </a:cubicBezTo>
                  <a:cubicBezTo>
                    <a:pt x="3546575" y="499935"/>
                    <a:pt x="4682373" y="1460700"/>
                    <a:pt x="4352060" y="2410274"/>
                  </a:cubicBezTo>
                  <a:cubicBezTo>
                    <a:pt x="4055563" y="3262631"/>
                    <a:pt x="2903863" y="3342769"/>
                    <a:pt x="2149143" y="3248705"/>
                  </a:cubicBezTo>
                  <a:cubicBezTo>
                    <a:pt x="2120485" y="3221681"/>
                    <a:pt x="2088781" y="3200633"/>
                    <a:pt x="2056697" y="3184977"/>
                  </a:cubicBezTo>
                  <a:lnTo>
                    <a:pt x="2029525" y="3174239"/>
                  </a:lnTo>
                  <a:lnTo>
                    <a:pt x="2074465" y="2961096"/>
                  </a:lnTo>
                  <a:cubicBezTo>
                    <a:pt x="2174448" y="2968058"/>
                    <a:pt x="2268303" y="2914369"/>
                    <a:pt x="2302852" y="2822534"/>
                  </a:cubicBezTo>
                  <a:cubicBezTo>
                    <a:pt x="2344980" y="2710550"/>
                    <a:pt x="2283405" y="2583099"/>
                    <a:pt x="2164586" y="2533664"/>
                  </a:cubicBezTo>
                  <a:lnTo>
                    <a:pt x="2177079" y="2474412"/>
                  </a:lnTo>
                  <a:lnTo>
                    <a:pt x="2181423" y="2474420"/>
                  </a:lnTo>
                  <a:lnTo>
                    <a:pt x="2180348" y="2458905"/>
                  </a:lnTo>
                  <a:lnTo>
                    <a:pt x="2183345" y="2444691"/>
                  </a:lnTo>
                  <a:lnTo>
                    <a:pt x="2179364" y="2444684"/>
                  </a:lnTo>
                  <a:lnTo>
                    <a:pt x="2069296" y="855315"/>
                  </a:lnTo>
                  <a:cubicBezTo>
                    <a:pt x="2264713" y="815272"/>
                    <a:pt x="2400776" y="670372"/>
                    <a:pt x="2376696" y="524656"/>
                  </a:cubicBezTo>
                  <a:cubicBezTo>
                    <a:pt x="2351678" y="373263"/>
                    <a:pt x="2163271" y="278317"/>
                    <a:pt x="1955875" y="312591"/>
                  </a:cubicBezTo>
                  <a:cubicBezTo>
                    <a:pt x="1748480" y="346862"/>
                    <a:pt x="1600634" y="497374"/>
                    <a:pt x="1625652" y="648768"/>
                  </a:cubicBezTo>
                  <a:cubicBezTo>
                    <a:pt x="1635034" y="705540"/>
                    <a:pt x="1667392" y="754373"/>
                    <a:pt x="1715112" y="791433"/>
                  </a:cubicBezTo>
                  <a:lnTo>
                    <a:pt x="1728511" y="799403"/>
                  </a:lnTo>
                  <a:lnTo>
                    <a:pt x="1608970" y="2443607"/>
                  </a:lnTo>
                  <a:lnTo>
                    <a:pt x="1608731" y="2443607"/>
                  </a:lnTo>
                  <a:lnTo>
                    <a:pt x="1608909" y="2444461"/>
                  </a:lnTo>
                  <a:lnTo>
                    <a:pt x="1606809" y="2473335"/>
                  </a:lnTo>
                  <a:lnTo>
                    <a:pt x="1614885" y="2473351"/>
                  </a:lnTo>
                  <a:lnTo>
                    <a:pt x="1760460" y="3176931"/>
                  </a:lnTo>
                  <a:cubicBezTo>
                    <a:pt x="1363839" y="3071567"/>
                    <a:pt x="842276" y="2829991"/>
                    <a:pt x="470005" y="2517620"/>
                  </a:cubicBezTo>
                  <a:close/>
                  <a:moveTo>
                    <a:pt x="1703651" y="4144665"/>
                  </a:moveTo>
                  <a:cubicBezTo>
                    <a:pt x="1692426" y="4135382"/>
                    <a:pt x="1682479" y="4126471"/>
                    <a:pt x="1673433" y="4117764"/>
                  </a:cubicBezTo>
                  <a:cubicBezTo>
                    <a:pt x="1630012" y="4075967"/>
                    <a:pt x="1607344" y="4038835"/>
                    <a:pt x="1563711" y="3987474"/>
                  </a:cubicBezTo>
                  <a:cubicBezTo>
                    <a:pt x="1428119" y="3754817"/>
                    <a:pt x="1459551" y="3514918"/>
                    <a:pt x="1577437" y="3369529"/>
                  </a:cubicBezTo>
                  <a:cubicBezTo>
                    <a:pt x="1695323" y="3224139"/>
                    <a:pt x="1812160" y="3189516"/>
                    <a:pt x="1943877" y="3254126"/>
                  </a:cubicBezTo>
                  <a:cubicBezTo>
                    <a:pt x="2075594" y="3318736"/>
                    <a:pt x="2201944" y="3486346"/>
                    <a:pt x="2150195" y="3720844"/>
                  </a:cubicBezTo>
                  <a:cubicBezTo>
                    <a:pt x="2053054" y="4010881"/>
                    <a:pt x="2046121" y="3999957"/>
                    <a:pt x="2256634" y="4453092"/>
                  </a:cubicBezTo>
                  <a:cubicBezTo>
                    <a:pt x="1923422" y="4292924"/>
                    <a:pt x="1782225" y="4209649"/>
                    <a:pt x="1703651" y="414466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5CF2213-852E-4240-813E-B4BEE73B7B5F}"/>
                </a:ext>
              </a:extLst>
            </p:cNvPr>
            <p:cNvGrpSpPr/>
            <p:nvPr/>
          </p:nvGrpSpPr>
          <p:grpSpPr>
            <a:xfrm>
              <a:off x="7721588" y="2772298"/>
              <a:ext cx="988480" cy="987025"/>
              <a:chOff x="2611714" y="1452659"/>
              <a:chExt cx="3963104" cy="3957283"/>
            </a:xfrm>
            <a:solidFill>
              <a:schemeClr val="bg1"/>
            </a:solidFill>
          </p:grpSpPr>
          <p:sp>
            <p:nvSpPr>
              <p:cNvPr id="17" name="Round Same Side Corner Rectangle 4">
                <a:extLst>
                  <a:ext uri="{FF2B5EF4-FFF2-40B4-BE49-F238E27FC236}">
                    <a16:creationId xmlns:a16="http://schemas.microsoft.com/office/drawing/2014/main" id="{15E8845B-2966-4D6E-BF28-D4FFBE0924ED}"/>
                  </a:ext>
                </a:extLst>
              </p:cNvPr>
              <p:cNvSpPr/>
              <p:nvPr/>
            </p:nvSpPr>
            <p:spPr>
              <a:xfrm rot="5400000">
                <a:off x="3996576" y="67797"/>
                <a:ext cx="1193379" cy="3963104"/>
              </a:xfrm>
              <a:custGeom>
                <a:avLst/>
                <a:gdLst>
                  <a:gd name="connsiteX0" fmla="*/ 259607 w 792088"/>
                  <a:gd name="connsiteY0" fmla="*/ 0 h 4005634"/>
                  <a:gd name="connsiteX1" fmla="*/ 532481 w 792088"/>
                  <a:gd name="connsiteY1" fmla="*/ 0 h 4005634"/>
                  <a:gd name="connsiteX2" fmla="*/ 792088 w 792088"/>
                  <a:gd name="connsiteY2" fmla="*/ 259607 h 4005634"/>
                  <a:gd name="connsiteX3" fmla="*/ 792088 w 792088"/>
                  <a:gd name="connsiteY3" fmla="*/ 4005634 h 4005634"/>
                  <a:gd name="connsiteX4" fmla="*/ 792088 w 792088"/>
                  <a:gd name="connsiteY4" fmla="*/ 4005634 h 4005634"/>
                  <a:gd name="connsiteX5" fmla="*/ 0 w 792088"/>
                  <a:gd name="connsiteY5" fmla="*/ 4005634 h 4005634"/>
                  <a:gd name="connsiteX6" fmla="*/ 0 w 792088"/>
                  <a:gd name="connsiteY6" fmla="*/ 4005634 h 4005634"/>
                  <a:gd name="connsiteX7" fmla="*/ 0 w 792088"/>
                  <a:gd name="connsiteY7" fmla="*/ 259607 h 4005634"/>
                  <a:gd name="connsiteX8" fmla="*/ 259607 w 792088"/>
                  <a:gd name="connsiteY8" fmla="*/ 0 h 4005634"/>
                  <a:gd name="connsiteX0" fmla="*/ 270239 w 802720"/>
                  <a:gd name="connsiteY0" fmla="*/ 0 h 4005634"/>
                  <a:gd name="connsiteX1" fmla="*/ 543113 w 802720"/>
                  <a:gd name="connsiteY1" fmla="*/ 0 h 4005634"/>
                  <a:gd name="connsiteX2" fmla="*/ 802720 w 802720"/>
                  <a:gd name="connsiteY2" fmla="*/ 259607 h 4005634"/>
                  <a:gd name="connsiteX3" fmla="*/ 802720 w 802720"/>
                  <a:gd name="connsiteY3" fmla="*/ 4005634 h 4005634"/>
                  <a:gd name="connsiteX4" fmla="*/ 802720 w 802720"/>
                  <a:gd name="connsiteY4" fmla="*/ 4005634 h 4005634"/>
                  <a:gd name="connsiteX5" fmla="*/ 10632 w 802720"/>
                  <a:gd name="connsiteY5" fmla="*/ 4005634 h 4005634"/>
                  <a:gd name="connsiteX6" fmla="*/ 0 w 802720"/>
                  <a:gd name="connsiteY6" fmla="*/ 3590965 h 4005634"/>
                  <a:gd name="connsiteX7" fmla="*/ 10632 w 802720"/>
                  <a:gd name="connsiteY7" fmla="*/ 259607 h 4005634"/>
                  <a:gd name="connsiteX8" fmla="*/ 270239 w 802720"/>
                  <a:gd name="connsiteY8" fmla="*/ 0 h 4005634"/>
                  <a:gd name="connsiteX0" fmla="*/ 280872 w 813353"/>
                  <a:gd name="connsiteY0" fmla="*/ 0 h 4005634"/>
                  <a:gd name="connsiteX1" fmla="*/ 553746 w 813353"/>
                  <a:gd name="connsiteY1" fmla="*/ 0 h 4005634"/>
                  <a:gd name="connsiteX2" fmla="*/ 813353 w 813353"/>
                  <a:gd name="connsiteY2" fmla="*/ 259607 h 4005634"/>
                  <a:gd name="connsiteX3" fmla="*/ 813353 w 813353"/>
                  <a:gd name="connsiteY3" fmla="*/ 4005634 h 4005634"/>
                  <a:gd name="connsiteX4" fmla="*/ 813353 w 813353"/>
                  <a:gd name="connsiteY4" fmla="*/ 4005634 h 4005634"/>
                  <a:gd name="connsiteX5" fmla="*/ 21265 w 813353"/>
                  <a:gd name="connsiteY5" fmla="*/ 4005634 h 4005634"/>
                  <a:gd name="connsiteX6" fmla="*/ 0 w 813353"/>
                  <a:gd name="connsiteY6" fmla="*/ 3590965 h 4005634"/>
                  <a:gd name="connsiteX7" fmla="*/ 21265 w 813353"/>
                  <a:gd name="connsiteY7" fmla="*/ 259607 h 4005634"/>
                  <a:gd name="connsiteX8" fmla="*/ 280872 w 813353"/>
                  <a:gd name="connsiteY8" fmla="*/ 0 h 4005634"/>
                  <a:gd name="connsiteX0" fmla="*/ 259607 w 792088"/>
                  <a:gd name="connsiteY0" fmla="*/ 0 h 4005634"/>
                  <a:gd name="connsiteX1" fmla="*/ 532481 w 792088"/>
                  <a:gd name="connsiteY1" fmla="*/ 0 h 4005634"/>
                  <a:gd name="connsiteX2" fmla="*/ 792088 w 792088"/>
                  <a:gd name="connsiteY2" fmla="*/ 259607 h 4005634"/>
                  <a:gd name="connsiteX3" fmla="*/ 792088 w 792088"/>
                  <a:gd name="connsiteY3" fmla="*/ 4005634 h 4005634"/>
                  <a:gd name="connsiteX4" fmla="*/ 792088 w 792088"/>
                  <a:gd name="connsiteY4" fmla="*/ 4005634 h 4005634"/>
                  <a:gd name="connsiteX5" fmla="*/ 0 w 792088"/>
                  <a:gd name="connsiteY5" fmla="*/ 4005634 h 4005634"/>
                  <a:gd name="connsiteX6" fmla="*/ 0 w 792088"/>
                  <a:gd name="connsiteY6" fmla="*/ 259607 h 4005634"/>
                  <a:gd name="connsiteX7" fmla="*/ 259607 w 792088"/>
                  <a:gd name="connsiteY7" fmla="*/ 0 h 4005634"/>
                  <a:gd name="connsiteX0" fmla="*/ 259607 w 792088"/>
                  <a:gd name="connsiteY0" fmla="*/ 0 h 4005634"/>
                  <a:gd name="connsiteX1" fmla="*/ 532481 w 792088"/>
                  <a:gd name="connsiteY1" fmla="*/ 0 h 4005634"/>
                  <a:gd name="connsiteX2" fmla="*/ 792088 w 792088"/>
                  <a:gd name="connsiteY2" fmla="*/ 259607 h 4005634"/>
                  <a:gd name="connsiteX3" fmla="*/ 792088 w 792088"/>
                  <a:gd name="connsiteY3" fmla="*/ 4005634 h 4005634"/>
                  <a:gd name="connsiteX4" fmla="*/ 792088 w 792088"/>
                  <a:gd name="connsiteY4" fmla="*/ 4005634 h 4005634"/>
                  <a:gd name="connsiteX5" fmla="*/ 10633 w 792088"/>
                  <a:gd name="connsiteY5" fmla="*/ 3101867 h 4005634"/>
                  <a:gd name="connsiteX6" fmla="*/ 0 w 792088"/>
                  <a:gd name="connsiteY6" fmla="*/ 259607 h 4005634"/>
                  <a:gd name="connsiteX7" fmla="*/ 259607 w 792088"/>
                  <a:gd name="connsiteY7" fmla="*/ 0 h 4005634"/>
                  <a:gd name="connsiteX0" fmla="*/ 259607 w 792088"/>
                  <a:gd name="connsiteY0" fmla="*/ 0 h 4005634"/>
                  <a:gd name="connsiteX1" fmla="*/ 532481 w 792088"/>
                  <a:gd name="connsiteY1" fmla="*/ 0 h 4005634"/>
                  <a:gd name="connsiteX2" fmla="*/ 792088 w 792088"/>
                  <a:gd name="connsiteY2" fmla="*/ 259607 h 4005634"/>
                  <a:gd name="connsiteX3" fmla="*/ 792088 w 792088"/>
                  <a:gd name="connsiteY3" fmla="*/ 4005634 h 4005634"/>
                  <a:gd name="connsiteX4" fmla="*/ 792088 w 792088"/>
                  <a:gd name="connsiteY4" fmla="*/ 4005634 h 4005634"/>
                  <a:gd name="connsiteX5" fmla="*/ 10633 w 792088"/>
                  <a:gd name="connsiteY5" fmla="*/ 3101867 h 4005634"/>
                  <a:gd name="connsiteX6" fmla="*/ 0 w 792088"/>
                  <a:gd name="connsiteY6" fmla="*/ 259607 h 4005634"/>
                  <a:gd name="connsiteX7" fmla="*/ 259607 w 792088"/>
                  <a:gd name="connsiteY7" fmla="*/ 0 h 4005634"/>
                  <a:gd name="connsiteX0" fmla="*/ 259607 w 1004739"/>
                  <a:gd name="connsiteY0" fmla="*/ 0 h 4005634"/>
                  <a:gd name="connsiteX1" fmla="*/ 532481 w 1004739"/>
                  <a:gd name="connsiteY1" fmla="*/ 0 h 4005634"/>
                  <a:gd name="connsiteX2" fmla="*/ 792088 w 1004739"/>
                  <a:gd name="connsiteY2" fmla="*/ 259607 h 4005634"/>
                  <a:gd name="connsiteX3" fmla="*/ 792088 w 1004739"/>
                  <a:gd name="connsiteY3" fmla="*/ 4005634 h 4005634"/>
                  <a:gd name="connsiteX4" fmla="*/ 1004739 w 1004739"/>
                  <a:gd name="connsiteY4" fmla="*/ 3941839 h 4005634"/>
                  <a:gd name="connsiteX5" fmla="*/ 10633 w 1004739"/>
                  <a:gd name="connsiteY5" fmla="*/ 3101867 h 4005634"/>
                  <a:gd name="connsiteX6" fmla="*/ 0 w 1004739"/>
                  <a:gd name="connsiteY6" fmla="*/ 259607 h 4005634"/>
                  <a:gd name="connsiteX7" fmla="*/ 259607 w 1004739"/>
                  <a:gd name="connsiteY7" fmla="*/ 0 h 4005634"/>
                  <a:gd name="connsiteX0" fmla="*/ 259607 w 1004739"/>
                  <a:gd name="connsiteY0" fmla="*/ 0 h 4005634"/>
                  <a:gd name="connsiteX1" fmla="*/ 532481 w 1004739"/>
                  <a:gd name="connsiteY1" fmla="*/ 0 h 4005634"/>
                  <a:gd name="connsiteX2" fmla="*/ 792088 w 1004739"/>
                  <a:gd name="connsiteY2" fmla="*/ 259607 h 4005634"/>
                  <a:gd name="connsiteX3" fmla="*/ 792090 w 1004739"/>
                  <a:gd name="connsiteY3" fmla="*/ 4005634 h 4005634"/>
                  <a:gd name="connsiteX4" fmla="*/ 1004739 w 1004739"/>
                  <a:gd name="connsiteY4" fmla="*/ 3941839 h 4005634"/>
                  <a:gd name="connsiteX5" fmla="*/ 10633 w 1004739"/>
                  <a:gd name="connsiteY5" fmla="*/ 3101867 h 4005634"/>
                  <a:gd name="connsiteX6" fmla="*/ 0 w 1004739"/>
                  <a:gd name="connsiteY6" fmla="*/ 259607 h 4005634"/>
                  <a:gd name="connsiteX7" fmla="*/ 259607 w 1004739"/>
                  <a:gd name="connsiteY7" fmla="*/ 0 h 4005634"/>
                  <a:gd name="connsiteX0" fmla="*/ 259607 w 1004739"/>
                  <a:gd name="connsiteY0" fmla="*/ 0 h 4016266"/>
                  <a:gd name="connsiteX1" fmla="*/ 532481 w 1004739"/>
                  <a:gd name="connsiteY1" fmla="*/ 0 h 4016266"/>
                  <a:gd name="connsiteX2" fmla="*/ 792088 w 1004739"/>
                  <a:gd name="connsiteY2" fmla="*/ 259607 h 4016266"/>
                  <a:gd name="connsiteX3" fmla="*/ 802725 w 1004739"/>
                  <a:gd name="connsiteY3" fmla="*/ 4016266 h 4016266"/>
                  <a:gd name="connsiteX4" fmla="*/ 1004739 w 1004739"/>
                  <a:gd name="connsiteY4" fmla="*/ 3941839 h 4016266"/>
                  <a:gd name="connsiteX5" fmla="*/ 10633 w 1004739"/>
                  <a:gd name="connsiteY5" fmla="*/ 3101867 h 4016266"/>
                  <a:gd name="connsiteX6" fmla="*/ 0 w 1004739"/>
                  <a:gd name="connsiteY6" fmla="*/ 259607 h 4016266"/>
                  <a:gd name="connsiteX7" fmla="*/ 259607 w 1004739"/>
                  <a:gd name="connsiteY7" fmla="*/ 0 h 4016266"/>
                  <a:gd name="connsiteX0" fmla="*/ 259607 w 1040242"/>
                  <a:gd name="connsiteY0" fmla="*/ 0 h 3941839"/>
                  <a:gd name="connsiteX1" fmla="*/ 532481 w 1040242"/>
                  <a:gd name="connsiteY1" fmla="*/ 0 h 3941839"/>
                  <a:gd name="connsiteX2" fmla="*/ 792088 w 1040242"/>
                  <a:gd name="connsiteY2" fmla="*/ 259607 h 3941839"/>
                  <a:gd name="connsiteX3" fmla="*/ 1004739 w 1040242"/>
                  <a:gd name="connsiteY3" fmla="*/ 3941839 h 3941839"/>
                  <a:gd name="connsiteX4" fmla="*/ 10633 w 1040242"/>
                  <a:gd name="connsiteY4" fmla="*/ 3101867 h 3941839"/>
                  <a:gd name="connsiteX5" fmla="*/ 0 w 1040242"/>
                  <a:gd name="connsiteY5" fmla="*/ 259607 h 3941839"/>
                  <a:gd name="connsiteX6" fmla="*/ 259607 w 1040242"/>
                  <a:gd name="connsiteY6" fmla="*/ 0 h 3941839"/>
                  <a:gd name="connsiteX0" fmla="*/ 259607 w 1384020"/>
                  <a:gd name="connsiteY0" fmla="*/ 0 h 3984369"/>
                  <a:gd name="connsiteX1" fmla="*/ 532481 w 1384020"/>
                  <a:gd name="connsiteY1" fmla="*/ 0 h 3984369"/>
                  <a:gd name="connsiteX2" fmla="*/ 792088 w 1384020"/>
                  <a:gd name="connsiteY2" fmla="*/ 259607 h 3984369"/>
                  <a:gd name="connsiteX3" fmla="*/ 1366248 w 1384020"/>
                  <a:gd name="connsiteY3" fmla="*/ 3984369 h 3984369"/>
                  <a:gd name="connsiteX4" fmla="*/ 10633 w 1384020"/>
                  <a:gd name="connsiteY4" fmla="*/ 3101867 h 3984369"/>
                  <a:gd name="connsiteX5" fmla="*/ 0 w 1384020"/>
                  <a:gd name="connsiteY5" fmla="*/ 259607 h 3984369"/>
                  <a:gd name="connsiteX6" fmla="*/ 259607 w 1384020"/>
                  <a:gd name="connsiteY6" fmla="*/ 0 h 3984369"/>
                  <a:gd name="connsiteX0" fmla="*/ 259607 w 1128565"/>
                  <a:gd name="connsiteY0" fmla="*/ 0 h 4016267"/>
                  <a:gd name="connsiteX1" fmla="*/ 532481 w 1128565"/>
                  <a:gd name="connsiteY1" fmla="*/ 0 h 4016267"/>
                  <a:gd name="connsiteX2" fmla="*/ 792088 w 1128565"/>
                  <a:gd name="connsiteY2" fmla="*/ 259607 h 4016267"/>
                  <a:gd name="connsiteX3" fmla="*/ 1100436 w 1128565"/>
                  <a:gd name="connsiteY3" fmla="*/ 4016267 h 4016267"/>
                  <a:gd name="connsiteX4" fmla="*/ 10633 w 1128565"/>
                  <a:gd name="connsiteY4" fmla="*/ 3101867 h 4016267"/>
                  <a:gd name="connsiteX5" fmla="*/ 0 w 1128565"/>
                  <a:gd name="connsiteY5" fmla="*/ 259607 h 4016267"/>
                  <a:gd name="connsiteX6" fmla="*/ 259607 w 1128565"/>
                  <a:gd name="connsiteY6" fmla="*/ 0 h 4016267"/>
                  <a:gd name="connsiteX0" fmla="*/ 259607 w 1128565"/>
                  <a:gd name="connsiteY0" fmla="*/ 0 h 4016267"/>
                  <a:gd name="connsiteX1" fmla="*/ 532481 w 1128565"/>
                  <a:gd name="connsiteY1" fmla="*/ 0 h 4016267"/>
                  <a:gd name="connsiteX2" fmla="*/ 792088 w 1128565"/>
                  <a:gd name="connsiteY2" fmla="*/ 259607 h 4016267"/>
                  <a:gd name="connsiteX3" fmla="*/ 1100436 w 1128565"/>
                  <a:gd name="connsiteY3" fmla="*/ 4016267 h 4016267"/>
                  <a:gd name="connsiteX4" fmla="*/ 10633 w 1128565"/>
                  <a:gd name="connsiteY4" fmla="*/ 3101867 h 4016267"/>
                  <a:gd name="connsiteX5" fmla="*/ 0 w 1128565"/>
                  <a:gd name="connsiteY5" fmla="*/ 259607 h 4016267"/>
                  <a:gd name="connsiteX6" fmla="*/ 259607 w 1128565"/>
                  <a:gd name="connsiteY6" fmla="*/ 0 h 4016267"/>
                  <a:gd name="connsiteX0" fmla="*/ 259607 w 1148583"/>
                  <a:gd name="connsiteY0" fmla="*/ 0 h 3963104"/>
                  <a:gd name="connsiteX1" fmla="*/ 532481 w 1148583"/>
                  <a:gd name="connsiteY1" fmla="*/ 0 h 3963104"/>
                  <a:gd name="connsiteX2" fmla="*/ 792088 w 1148583"/>
                  <a:gd name="connsiteY2" fmla="*/ 259607 h 3963104"/>
                  <a:gd name="connsiteX3" fmla="*/ 1121701 w 1148583"/>
                  <a:gd name="connsiteY3" fmla="*/ 3963104 h 3963104"/>
                  <a:gd name="connsiteX4" fmla="*/ 10633 w 1148583"/>
                  <a:gd name="connsiteY4" fmla="*/ 3101867 h 3963104"/>
                  <a:gd name="connsiteX5" fmla="*/ 0 w 1148583"/>
                  <a:gd name="connsiteY5" fmla="*/ 259607 h 3963104"/>
                  <a:gd name="connsiteX6" fmla="*/ 259607 w 1148583"/>
                  <a:gd name="connsiteY6" fmla="*/ 0 h 3963104"/>
                  <a:gd name="connsiteX0" fmla="*/ 291731 w 1180707"/>
                  <a:gd name="connsiteY0" fmla="*/ 0 h 3963104"/>
                  <a:gd name="connsiteX1" fmla="*/ 564605 w 1180707"/>
                  <a:gd name="connsiteY1" fmla="*/ 0 h 3963104"/>
                  <a:gd name="connsiteX2" fmla="*/ 824212 w 1180707"/>
                  <a:gd name="connsiteY2" fmla="*/ 259607 h 3963104"/>
                  <a:gd name="connsiteX3" fmla="*/ 1153825 w 1180707"/>
                  <a:gd name="connsiteY3" fmla="*/ 3963104 h 3963104"/>
                  <a:gd name="connsiteX4" fmla="*/ 228 w 1180707"/>
                  <a:gd name="connsiteY4" fmla="*/ 2867951 h 3963104"/>
                  <a:gd name="connsiteX5" fmla="*/ 32124 w 1180707"/>
                  <a:gd name="connsiteY5" fmla="*/ 259607 h 3963104"/>
                  <a:gd name="connsiteX6" fmla="*/ 291731 w 1180707"/>
                  <a:gd name="connsiteY6" fmla="*/ 0 h 3963104"/>
                  <a:gd name="connsiteX0" fmla="*/ 291731 w 1180707"/>
                  <a:gd name="connsiteY0" fmla="*/ 0 h 3963104"/>
                  <a:gd name="connsiteX1" fmla="*/ 564605 w 1180707"/>
                  <a:gd name="connsiteY1" fmla="*/ 0 h 3963104"/>
                  <a:gd name="connsiteX2" fmla="*/ 824212 w 1180707"/>
                  <a:gd name="connsiteY2" fmla="*/ 259607 h 3963104"/>
                  <a:gd name="connsiteX3" fmla="*/ 1153825 w 1180707"/>
                  <a:gd name="connsiteY3" fmla="*/ 3963104 h 3963104"/>
                  <a:gd name="connsiteX4" fmla="*/ 228 w 1180707"/>
                  <a:gd name="connsiteY4" fmla="*/ 2867951 h 3963104"/>
                  <a:gd name="connsiteX5" fmla="*/ 32124 w 1180707"/>
                  <a:gd name="connsiteY5" fmla="*/ 259607 h 3963104"/>
                  <a:gd name="connsiteX6" fmla="*/ 291731 w 1180707"/>
                  <a:gd name="connsiteY6" fmla="*/ 0 h 3963104"/>
                  <a:gd name="connsiteX0" fmla="*/ 291731 w 1180707"/>
                  <a:gd name="connsiteY0" fmla="*/ 0 h 3963104"/>
                  <a:gd name="connsiteX1" fmla="*/ 564605 w 1180707"/>
                  <a:gd name="connsiteY1" fmla="*/ 0 h 3963104"/>
                  <a:gd name="connsiteX2" fmla="*/ 824212 w 1180707"/>
                  <a:gd name="connsiteY2" fmla="*/ 259607 h 3963104"/>
                  <a:gd name="connsiteX3" fmla="*/ 1153825 w 1180707"/>
                  <a:gd name="connsiteY3" fmla="*/ 3963104 h 3963104"/>
                  <a:gd name="connsiteX4" fmla="*/ 228 w 1180707"/>
                  <a:gd name="connsiteY4" fmla="*/ 2867951 h 3963104"/>
                  <a:gd name="connsiteX5" fmla="*/ 32124 w 1180707"/>
                  <a:gd name="connsiteY5" fmla="*/ 259607 h 3963104"/>
                  <a:gd name="connsiteX6" fmla="*/ 291731 w 1180707"/>
                  <a:gd name="connsiteY6" fmla="*/ 0 h 3963104"/>
                  <a:gd name="connsiteX0" fmla="*/ 291731 w 1180707"/>
                  <a:gd name="connsiteY0" fmla="*/ 0 h 3963104"/>
                  <a:gd name="connsiteX1" fmla="*/ 564605 w 1180707"/>
                  <a:gd name="connsiteY1" fmla="*/ 0 h 3963104"/>
                  <a:gd name="connsiteX2" fmla="*/ 824212 w 1180707"/>
                  <a:gd name="connsiteY2" fmla="*/ 259607 h 3963104"/>
                  <a:gd name="connsiteX3" fmla="*/ 1153825 w 1180707"/>
                  <a:gd name="connsiteY3" fmla="*/ 3963104 h 3963104"/>
                  <a:gd name="connsiteX4" fmla="*/ 228 w 1180707"/>
                  <a:gd name="connsiteY4" fmla="*/ 2867951 h 3963104"/>
                  <a:gd name="connsiteX5" fmla="*/ 32124 w 1180707"/>
                  <a:gd name="connsiteY5" fmla="*/ 259607 h 3963104"/>
                  <a:gd name="connsiteX6" fmla="*/ 291731 w 1180707"/>
                  <a:gd name="connsiteY6" fmla="*/ 0 h 3963104"/>
                  <a:gd name="connsiteX0" fmla="*/ 291731 w 1210113"/>
                  <a:gd name="connsiteY0" fmla="*/ 0 h 3963640"/>
                  <a:gd name="connsiteX1" fmla="*/ 564605 w 1210113"/>
                  <a:gd name="connsiteY1" fmla="*/ 0 h 3963640"/>
                  <a:gd name="connsiteX2" fmla="*/ 824212 w 1210113"/>
                  <a:gd name="connsiteY2" fmla="*/ 259607 h 3963640"/>
                  <a:gd name="connsiteX3" fmla="*/ 1153825 w 1210113"/>
                  <a:gd name="connsiteY3" fmla="*/ 3963104 h 3963640"/>
                  <a:gd name="connsiteX4" fmla="*/ 228 w 1210113"/>
                  <a:gd name="connsiteY4" fmla="*/ 2867951 h 3963640"/>
                  <a:gd name="connsiteX5" fmla="*/ 32124 w 1210113"/>
                  <a:gd name="connsiteY5" fmla="*/ 259607 h 3963640"/>
                  <a:gd name="connsiteX6" fmla="*/ 291731 w 1210113"/>
                  <a:gd name="connsiteY6" fmla="*/ 0 h 3963640"/>
                  <a:gd name="connsiteX0" fmla="*/ 291731 w 1202597"/>
                  <a:gd name="connsiteY0" fmla="*/ 0 h 3963104"/>
                  <a:gd name="connsiteX1" fmla="*/ 564605 w 1202597"/>
                  <a:gd name="connsiteY1" fmla="*/ 0 h 3963104"/>
                  <a:gd name="connsiteX2" fmla="*/ 824212 w 1202597"/>
                  <a:gd name="connsiteY2" fmla="*/ 259607 h 3963104"/>
                  <a:gd name="connsiteX3" fmla="*/ 865240 w 1202597"/>
                  <a:gd name="connsiteY3" fmla="*/ 2853423 h 3963104"/>
                  <a:gd name="connsiteX4" fmla="*/ 1153825 w 1202597"/>
                  <a:gd name="connsiteY4" fmla="*/ 3963104 h 3963104"/>
                  <a:gd name="connsiteX5" fmla="*/ 228 w 1202597"/>
                  <a:gd name="connsiteY5" fmla="*/ 2867951 h 3963104"/>
                  <a:gd name="connsiteX6" fmla="*/ 32124 w 1202597"/>
                  <a:gd name="connsiteY6" fmla="*/ 259607 h 3963104"/>
                  <a:gd name="connsiteX7" fmla="*/ 291731 w 1202597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53423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53423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5100"/>
                  <a:gd name="connsiteY0" fmla="*/ 0 h 3963104"/>
                  <a:gd name="connsiteX1" fmla="*/ 564605 w 1195100"/>
                  <a:gd name="connsiteY1" fmla="*/ 0 h 3963104"/>
                  <a:gd name="connsiteX2" fmla="*/ 824212 w 1195100"/>
                  <a:gd name="connsiteY2" fmla="*/ 259607 h 3963104"/>
                  <a:gd name="connsiteX3" fmla="*/ 833342 w 1195100"/>
                  <a:gd name="connsiteY3" fmla="*/ 2864055 h 3963104"/>
                  <a:gd name="connsiteX4" fmla="*/ 1153825 w 1195100"/>
                  <a:gd name="connsiteY4" fmla="*/ 3963104 h 3963104"/>
                  <a:gd name="connsiteX5" fmla="*/ 228 w 1195100"/>
                  <a:gd name="connsiteY5" fmla="*/ 2867951 h 3963104"/>
                  <a:gd name="connsiteX6" fmla="*/ 32124 w 1195100"/>
                  <a:gd name="connsiteY6" fmla="*/ 259607 h 3963104"/>
                  <a:gd name="connsiteX7" fmla="*/ 291731 w 1195100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64055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64055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64055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64055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64055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5777"/>
                  <a:gd name="connsiteY0" fmla="*/ 0 h 3963104"/>
                  <a:gd name="connsiteX1" fmla="*/ 564605 w 1195777"/>
                  <a:gd name="connsiteY1" fmla="*/ 0 h 3963104"/>
                  <a:gd name="connsiteX2" fmla="*/ 824212 w 1195777"/>
                  <a:gd name="connsiteY2" fmla="*/ 259607 h 3963104"/>
                  <a:gd name="connsiteX3" fmla="*/ 843975 w 1195777"/>
                  <a:gd name="connsiteY3" fmla="*/ 2832157 h 3963104"/>
                  <a:gd name="connsiteX4" fmla="*/ 1153825 w 1195777"/>
                  <a:gd name="connsiteY4" fmla="*/ 3963104 h 3963104"/>
                  <a:gd name="connsiteX5" fmla="*/ 228 w 1195777"/>
                  <a:gd name="connsiteY5" fmla="*/ 2867951 h 3963104"/>
                  <a:gd name="connsiteX6" fmla="*/ 32124 w 1195777"/>
                  <a:gd name="connsiteY6" fmla="*/ 259607 h 3963104"/>
                  <a:gd name="connsiteX7" fmla="*/ 291731 w 1195777"/>
                  <a:gd name="connsiteY7" fmla="*/ 0 h 3963104"/>
                  <a:gd name="connsiteX0" fmla="*/ 291731 w 1194715"/>
                  <a:gd name="connsiteY0" fmla="*/ 0 h 3963104"/>
                  <a:gd name="connsiteX1" fmla="*/ 564605 w 1194715"/>
                  <a:gd name="connsiteY1" fmla="*/ 0 h 3963104"/>
                  <a:gd name="connsiteX2" fmla="*/ 824212 w 1194715"/>
                  <a:gd name="connsiteY2" fmla="*/ 259607 h 3963104"/>
                  <a:gd name="connsiteX3" fmla="*/ 827147 w 1194715"/>
                  <a:gd name="connsiteY3" fmla="*/ 2820937 h 3963104"/>
                  <a:gd name="connsiteX4" fmla="*/ 1153825 w 1194715"/>
                  <a:gd name="connsiteY4" fmla="*/ 3963104 h 3963104"/>
                  <a:gd name="connsiteX5" fmla="*/ 228 w 1194715"/>
                  <a:gd name="connsiteY5" fmla="*/ 2867951 h 3963104"/>
                  <a:gd name="connsiteX6" fmla="*/ 32124 w 1194715"/>
                  <a:gd name="connsiteY6" fmla="*/ 259607 h 3963104"/>
                  <a:gd name="connsiteX7" fmla="*/ 291731 w 1194715"/>
                  <a:gd name="connsiteY7" fmla="*/ 0 h 3963104"/>
                  <a:gd name="connsiteX0" fmla="*/ 291731 w 1194715"/>
                  <a:gd name="connsiteY0" fmla="*/ 0 h 3963104"/>
                  <a:gd name="connsiteX1" fmla="*/ 564605 w 1194715"/>
                  <a:gd name="connsiteY1" fmla="*/ 0 h 3963104"/>
                  <a:gd name="connsiteX2" fmla="*/ 824212 w 1194715"/>
                  <a:gd name="connsiteY2" fmla="*/ 259607 h 3963104"/>
                  <a:gd name="connsiteX3" fmla="*/ 827147 w 1194715"/>
                  <a:gd name="connsiteY3" fmla="*/ 2820937 h 3963104"/>
                  <a:gd name="connsiteX4" fmla="*/ 1153825 w 1194715"/>
                  <a:gd name="connsiteY4" fmla="*/ 3963104 h 3963104"/>
                  <a:gd name="connsiteX5" fmla="*/ 228 w 1194715"/>
                  <a:gd name="connsiteY5" fmla="*/ 2867951 h 3963104"/>
                  <a:gd name="connsiteX6" fmla="*/ 32124 w 1194715"/>
                  <a:gd name="connsiteY6" fmla="*/ 259607 h 3963104"/>
                  <a:gd name="connsiteX7" fmla="*/ 291731 w 1194715"/>
                  <a:gd name="connsiteY7" fmla="*/ 0 h 3963104"/>
                  <a:gd name="connsiteX0" fmla="*/ 291731 w 1194715"/>
                  <a:gd name="connsiteY0" fmla="*/ 0 h 3963104"/>
                  <a:gd name="connsiteX1" fmla="*/ 564605 w 1194715"/>
                  <a:gd name="connsiteY1" fmla="*/ 0 h 3963104"/>
                  <a:gd name="connsiteX2" fmla="*/ 824212 w 1194715"/>
                  <a:gd name="connsiteY2" fmla="*/ 259607 h 3963104"/>
                  <a:gd name="connsiteX3" fmla="*/ 827147 w 1194715"/>
                  <a:gd name="connsiteY3" fmla="*/ 2820937 h 3963104"/>
                  <a:gd name="connsiteX4" fmla="*/ 1153825 w 1194715"/>
                  <a:gd name="connsiteY4" fmla="*/ 3963104 h 3963104"/>
                  <a:gd name="connsiteX5" fmla="*/ 228 w 1194715"/>
                  <a:gd name="connsiteY5" fmla="*/ 2867951 h 3963104"/>
                  <a:gd name="connsiteX6" fmla="*/ 32124 w 1194715"/>
                  <a:gd name="connsiteY6" fmla="*/ 259607 h 3963104"/>
                  <a:gd name="connsiteX7" fmla="*/ 291731 w 1194715"/>
                  <a:gd name="connsiteY7" fmla="*/ 0 h 3963104"/>
                  <a:gd name="connsiteX0" fmla="*/ 291731 w 1194715"/>
                  <a:gd name="connsiteY0" fmla="*/ 0 h 3963104"/>
                  <a:gd name="connsiteX1" fmla="*/ 564605 w 1194715"/>
                  <a:gd name="connsiteY1" fmla="*/ 0 h 3963104"/>
                  <a:gd name="connsiteX2" fmla="*/ 824212 w 1194715"/>
                  <a:gd name="connsiteY2" fmla="*/ 259607 h 3963104"/>
                  <a:gd name="connsiteX3" fmla="*/ 827147 w 1194715"/>
                  <a:gd name="connsiteY3" fmla="*/ 2820937 h 3963104"/>
                  <a:gd name="connsiteX4" fmla="*/ 1153825 w 1194715"/>
                  <a:gd name="connsiteY4" fmla="*/ 3963104 h 3963104"/>
                  <a:gd name="connsiteX5" fmla="*/ 228 w 1194715"/>
                  <a:gd name="connsiteY5" fmla="*/ 2867951 h 3963104"/>
                  <a:gd name="connsiteX6" fmla="*/ 32124 w 1194715"/>
                  <a:gd name="connsiteY6" fmla="*/ 259607 h 3963104"/>
                  <a:gd name="connsiteX7" fmla="*/ 291731 w 1194715"/>
                  <a:gd name="connsiteY7" fmla="*/ 0 h 3963104"/>
                  <a:gd name="connsiteX0" fmla="*/ 291731 w 1194715"/>
                  <a:gd name="connsiteY0" fmla="*/ 0 h 3963104"/>
                  <a:gd name="connsiteX1" fmla="*/ 564605 w 1194715"/>
                  <a:gd name="connsiteY1" fmla="*/ 0 h 3963104"/>
                  <a:gd name="connsiteX2" fmla="*/ 824212 w 1194715"/>
                  <a:gd name="connsiteY2" fmla="*/ 259607 h 3963104"/>
                  <a:gd name="connsiteX3" fmla="*/ 827147 w 1194715"/>
                  <a:gd name="connsiteY3" fmla="*/ 2820937 h 3963104"/>
                  <a:gd name="connsiteX4" fmla="*/ 1153825 w 1194715"/>
                  <a:gd name="connsiteY4" fmla="*/ 3963104 h 3963104"/>
                  <a:gd name="connsiteX5" fmla="*/ 228 w 1194715"/>
                  <a:gd name="connsiteY5" fmla="*/ 2867951 h 3963104"/>
                  <a:gd name="connsiteX6" fmla="*/ 32124 w 1194715"/>
                  <a:gd name="connsiteY6" fmla="*/ 259607 h 3963104"/>
                  <a:gd name="connsiteX7" fmla="*/ 291731 w 1194715"/>
                  <a:gd name="connsiteY7" fmla="*/ 0 h 3963104"/>
                  <a:gd name="connsiteX0" fmla="*/ 291731 w 1193379"/>
                  <a:gd name="connsiteY0" fmla="*/ 0 h 3963104"/>
                  <a:gd name="connsiteX1" fmla="*/ 564605 w 1193379"/>
                  <a:gd name="connsiteY1" fmla="*/ 0 h 3963104"/>
                  <a:gd name="connsiteX2" fmla="*/ 824212 w 1193379"/>
                  <a:gd name="connsiteY2" fmla="*/ 259607 h 3963104"/>
                  <a:gd name="connsiteX3" fmla="*/ 804710 w 1193379"/>
                  <a:gd name="connsiteY3" fmla="*/ 2820937 h 3963104"/>
                  <a:gd name="connsiteX4" fmla="*/ 1153825 w 1193379"/>
                  <a:gd name="connsiteY4" fmla="*/ 3963104 h 3963104"/>
                  <a:gd name="connsiteX5" fmla="*/ 228 w 1193379"/>
                  <a:gd name="connsiteY5" fmla="*/ 2867951 h 3963104"/>
                  <a:gd name="connsiteX6" fmla="*/ 32124 w 1193379"/>
                  <a:gd name="connsiteY6" fmla="*/ 259607 h 3963104"/>
                  <a:gd name="connsiteX7" fmla="*/ 291731 w 1193379"/>
                  <a:gd name="connsiteY7" fmla="*/ 0 h 3963104"/>
                  <a:gd name="connsiteX0" fmla="*/ 291731 w 1193379"/>
                  <a:gd name="connsiteY0" fmla="*/ 0 h 3963104"/>
                  <a:gd name="connsiteX1" fmla="*/ 564605 w 1193379"/>
                  <a:gd name="connsiteY1" fmla="*/ 0 h 3963104"/>
                  <a:gd name="connsiteX2" fmla="*/ 824212 w 1193379"/>
                  <a:gd name="connsiteY2" fmla="*/ 259607 h 3963104"/>
                  <a:gd name="connsiteX3" fmla="*/ 804710 w 1193379"/>
                  <a:gd name="connsiteY3" fmla="*/ 2820937 h 3963104"/>
                  <a:gd name="connsiteX4" fmla="*/ 1153825 w 1193379"/>
                  <a:gd name="connsiteY4" fmla="*/ 3963104 h 3963104"/>
                  <a:gd name="connsiteX5" fmla="*/ 228 w 1193379"/>
                  <a:gd name="connsiteY5" fmla="*/ 2867951 h 3963104"/>
                  <a:gd name="connsiteX6" fmla="*/ 32124 w 1193379"/>
                  <a:gd name="connsiteY6" fmla="*/ 259607 h 3963104"/>
                  <a:gd name="connsiteX7" fmla="*/ 291731 w 1193379"/>
                  <a:gd name="connsiteY7" fmla="*/ 0 h 3963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93379" h="3963104">
                    <a:moveTo>
                      <a:pt x="291731" y="0"/>
                    </a:moveTo>
                    <a:lnTo>
                      <a:pt x="564605" y="0"/>
                    </a:lnTo>
                    <a:cubicBezTo>
                      <a:pt x="707982" y="0"/>
                      <a:pt x="824212" y="116230"/>
                      <a:pt x="824212" y="259607"/>
                    </a:cubicBezTo>
                    <a:cubicBezTo>
                      <a:pt x="812311" y="1450613"/>
                      <a:pt x="789639" y="1742312"/>
                      <a:pt x="804710" y="2820937"/>
                    </a:cubicBezTo>
                    <a:cubicBezTo>
                      <a:pt x="785221" y="3416922"/>
                      <a:pt x="1344067" y="3958911"/>
                      <a:pt x="1153825" y="3963104"/>
                    </a:cubicBezTo>
                    <a:cubicBezTo>
                      <a:pt x="691323" y="3853235"/>
                      <a:pt x="5536" y="3498816"/>
                      <a:pt x="228" y="2867951"/>
                    </a:cubicBezTo>
                    <a:cubicBezTo>
                      <a:pt x="-3316" y="1920531"/>
                      <a:pt x="35668" y="1207027"/>
                      <a:pt x="32124" y="259607"/>
                    </a:cubicBezTo>
                    <a:cubicBezTo>
                      <a:pt x="32124" y="116230"/>
                      <a:pt x="148354" y="0"/>
                      <a:pt x="2917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" name="Round Same Side Corner Rectangle 6">
                <a:extLst>
                  <a:ext uri="{FF2B5EF4-FFF2-40B4-BE49-F238E27FC236}">
                    <a16:creationId xmlns:a16="http://schemas.microsoft.com/office/drawing/2014/main" id="{1B97F382-F14A-4396-9572-814AC9894D76}"/>
                  </a:ext>
                </a:extLst>
              </p:cNvPr>
              <p:cNvSpPr/>
              <p:nvPr/>
            </p:nvSpPr>
            <p:spPr>
              <a:xfrm rot="10800000">
                <a:off x="3313887" y="2197644"/>
                <a:ext cx="970080" cy="3202984"/>
              </a:xfrm>
              <a:custGeom>
                <a:avLst/>
                <a:gdLst>
                  <a:gd name="connsiteX0" fmla="*/ 387196 w 792088"/>
                  <a:gd name="connsiteY0" fmla="*/ 0 h 2736304"/>
                  <a:gd name="connsiteX1" fmla="*/ 404892 w 792088"/>
                  <a:gd name="connsiteY1" fmla="*/ 0 h 2736304"/>
                  <a:gd name="connsiteX2" fmla="*/ 792088 w 792088"/>
                  <a:gd name="connsiteY2" fmla="*/ 387196 h 2736304"/>
                  <a:gd name="connsiteX3" fmla="*/ 792088 w 792088"/>
                  <a:gd name="connsiteY3" fmla="*/ 2736304 h 2736304"/>
                  <a:gd name="connsiteX4" fmla="*/ 792088 w 792088"/>
                  <a:gd name="connsiteY4" fmla="*/ 2736304 h 2736304"/>
                  <a:gd name="connsiteX5" fmla="*/ 0 w 792088"/>
                  <a:gd name="connsiteY5" fmla="*/ 2736304 h 2736304"/>
                  <a:gd name="connsiteX6" fmla="*/ 0 w 792088"/>
                  <a:gd name="connsiteY6" fmla="*/ 2736304 h 2736304"/>
                  <a:gd name="connsiteX7" fmla="*/ 0 w 792088"/>
                  <a:gd name="connsiteY7" fmla="*/ 387196 h 2736304"/>
                  <a:gd name="connsiteX8" fmla="*/ 387196 w 792088"/>
                  <a:gd name="connsiteY8" fmla="*/ 0 h 2736304"/>
                  <a:gd name="connsiteX0" fmla="*/ 397829 w 792088"/>
                  <a:gd name="connsiteY0" fmla="*/ 0 h 3236034"/>
                  <a:gd name="connsiteX1" fmla="*/ 404892 w 792088"/>
                  <a:gd name="connsiteY1" fmla="*/ 499730 h 3236034"/>
                  <a:gd name="connsiteX2" fmla="*/ 792088 w 792088"/>
                  <a:gd name="connsiteY2" fmla="*/ 886926 h 3236034"/>
                  <a:gd name="connsiteX3" fmla="*/ 792088 w 792088"/>
                  <a:gd name="connsiteY3" fmla="*/ 3236034 h 3236034"/>
                  <a:gd name="connsiteX4" fmla="*/ 792088 w 792088"/>
                  <a:gd name="connsiteY4" fmla="*/ 3236034 h 3236034"/>
                  <a:gd name="connsiteX5" fmla="*/ 0 w 792088"/>
                  <a:gd name="connsiteY5" fmla="*/ 3236034 h 3236034"/>
                  <a:gd name="connsiteX6" fmla="*/ 0 w 792088"/>
                  <a:gd name="connsiteY6" fmla="*/ 3236034 h 3236034"/>
                  <a:gd name="connsiteX7" fmla="*/ 0 w 792088"/>
                  <a:gd name="connsiteY7" fmla="*/ 886926 h 3236034"/>
                  <a:gd name="connsiteX8" fmla="*/ 397829 w 792088"/>
                  <a:gd name="connsiteY8" fmla="*/ 0 h 3236034"/>
                  <a:gd name="connsiteX0" fmla="*/ 397829 w 792088"/>
                  <a:gd name="connsiteY0" fmla="*/ 0 h 3236034"/>
                  <a:gd name="connsiteX1" fmla="*/ 404892 w 792088"/>
                  <a:gd name="connsiteY1" fmla="*/ 499730 h 3236034"/>
                  <a:gd name="connsiteX2" fmla="*/ 792088 w 792088"/>
                  <a:gd name="connsiteY2" fmla="*/ 886926 h 3236034"/>
                  <a:gd name="connsiteX3" fmla="*/ 792088 w 792088"/>
                  <a:gd name="connsiteY3" fmla="*/ 3236034 h 3236034"/>
                  <a:gd name="connsiteX4" fmla="*/ 792088 w 792088"/>
                  <a:gd name="connsiteY4" fmla="*/ 3236034 h 3236034"/>
                  <a:gd name="connsiteX5" fmla="*/ 0 w 792088"/>
                  <a:gd name="connsiteY5" fmla="*/ 3236034 h 3236034"/>
                  <a:gd name="connsiteX6" fmla="*/ 0 w 792088"/>
                  <a:gd name="connsiteY6" fmla="*/ 3236034 h 3236034"/>
                  <a:gd name="connsiteX7" fmla="*/ 0 w 792088"/>
                  <a:gd name="connsiteY7" fmla="*/ 886926 h 3236034"/>
                  <a:gd name="connsiteX8" fmla="*/ 397829 w 792088"/>
                  <a:gd name="connsiteY8" fmla="*/ 0 h 3236034"/>
                  <a:gd name="connsiteX0" fmla="*/ 397829 w 898729"/>
                  <a:gd name="connsiteY0" fmla="*/ 0 h 3236034"/>
                  <a:gd name="connsiteX1" fmla="*/ 755766 w 898729"/>
                  <a:gd name="connsiteY1" fmla="*/ 202018 h 3236034"/>
                  <a:gd name="connsiteX2" fmla="*/ 792088 w 898729"/>
                  <a:gd name="connsiteY2" fmla="*/ 886926 h 3236034"/>
                  <a:gd name="connsiteX3" fmla="*/ 792088 w 898729"/>
                  <a:gd name="connsiteY3" fmla="*/ 3236034 h 3236034"/>
                  <a:gd name="connsiteX4" fmla="*/ 792088 w 898729"/>
                  <a:gd name="connsiteY4" fmla="*/ 3236034 h 3236034"/>
                  <a:gd name="connsiteX5" fmla="*/ 0 w 898729"/>
                  <a:gd name="connsiteY5" fmla="*/ 3236034 h 3236034"/>
                  <a:gd name="connsiteX6" fmla="*/ 0 w 898729"/>
                  <a:gd name="connsiteY6" fmla="*/ 3236034 h 3236034"/>
                  <a:gd name="connsiteX7" fmla="*/ 0 w 898729"/>
                  <a:gd name="connsiteY7" fmla="*/ 886926 h 3236034"/>
                  <a:gd name="connsiteX8" fmla="*/ 397829 w 898729"/>
                  <a:gd name="connsiteY8" fmla="*/ 0 h 3236034"/>
                  <a:gd name="connsiteX0" fmla="*/ 397829 w 901981"/>
                  <a:gd name="connsiteY0" fmla="*/ 0 h 3236034"/>
                  <a:gd name="connsiteX1" fmla="*/ 755766 w 901981"/>
                  <a:gd name="connsiteY1" fmla="*/ 202018 h 3236034"/>
                  <a:gd name="connsiteX2" fmla="*/ 802721 w 901981"/>
                  <a:gd name="connsiteY2" fmla="*/ 1099577 h 3236034"/>
                  <a:gd name="connsiteX3" fmla="*/ 792088 w 901981"/>
                  <a:gd name="connsiteY3" fmla="*/ 3236034 h 3236034"/>
                  <a:gd name="connsiteX4" fmla="*/ 792088 w 901981"/>
                  <a:gd name="connsiteY4" fmla="*/ 3236034 h 3236034"/>
                  <a:gd name="connsiteX5" fmla="*/ 0 w 901981"/>
                  <a:gd name="connsiteY5" fmla="*/ 3236034 h 3236034"/>
                  <a:gd name="connsiteX6" fmla="*/ 0 w 901981"/>
                  <a:gd name="connsiteY6" fmla="*/ 3236034 h 3236034"/>
                  <a:gd name="connsiteX7" fmla="*/ 0 w 901981"/>
                  <a:gd name="connsiteY7" fmla="*/ 886926 h 3236034"/>
                  <a:gd name="connsiteX8" fmla="*/ 397829 w 901981"/>
                  <a:gd name="connsiteY8" fmla="*/ 0 h 3236034"/>
                  <a:gd name="connsiteX0" fmla="*/ 397829 w 951558"/>
                  <a:gd name="connsiteY0" fmla="*/ 0 h 3236034"/>
                  <a:gd name="connsiteX1" fmla="*/ 755766 w 951558"/>
                  <a:gd name="connsiteY1" fmla="*/ 202018 h 3236034"/>
                  <a:gd name="connsiteX2" fmla="*/ 802721 w 951558"/>
                  <a:gd name="connsiteY2" fmla="*/ 1099577 h 3236034"/>
                  <a:gd name="connsiteX3" fmla="*/ 792088 w 951558"/>
                  <a:gd name="connsiteY3" fmla="*/ 3236034 h 3236034"/>
                  <a:gd name="connsiteX4" fmla="*/ 792088 w 951558"/>
                  <a:gd name="connsiteY4" fmla="*/ 3236034 h 3236034"/>
                  <a:gd name="connsiteX5" fmla="*/ 0 w 951558"/>
                  <a:gd name="connsiteY5" fmla="*/ 3236034 h 3236034"/>
                  <a:gd name="connsiteX6" fmla="*/ 0 w 951558"/>
                  <a:gd name="connsiteY6" fmla="*/ 3236034 h 3236034"/>
                  <a:gd name="connsiteX7" fmla="*/ 0 w 951558"/>
                  <a:gd name="connsiteY7" fmla="*/ 886926 h 3236034"/>
                  <a:gd name="connsiteX8" fmla="*/ 397829 w 951558"/>
                  <a:gd name="connsiteY8" fmla="*/ 0 h 3236034"/>
                  <a:gd name="connsiteX0" fmla="*/ 397829 w 1016715"/>
                  <a:gd name="connsiteY0" fmla="*/ 0 h 3236034"/>
                  <a:gd name="connsiteX1" fmla="*/ 862091 w 1016715"/>
                  <a:gd name="connsiteY1" fmla="*/ 191385 h 3236034"/>
                  <a:gd name="connsiteX2" fmla="*/ 802721 w 1016715"/>
                  <a:gd name="connsiteY2" fmla="*/ 1099577 h 3236034"/>
                  <a:gd name="connsiteX3" fmla="*/ 792088 w 1016715"/>
                  <a:gd name="connsiteY3" fmla="*/ 3236034 h 3236034"/>
                  <a:gd name="connsiteX4" fmla="*/ 792088 w 1016715"/>
                  <a:gd name="connsiteY4" fmla="*/ 3236034 h 3236034"/>
                  <a:gd name="connsiteX5" fmla="*/ 0 w 1016715"/>
                  <a:gd name="connsiteY5" fmla="*/ 3236034 h 3236034"/>
                  <a:gd name="connsiteX6" fmla="*/ 0 w 1016715"/>
                  <a:gd name="connsiteY6" fmla="*/ 3236034 h 3236034"/>
                  <a:gd name="connsiteX7" fmla="*/ 0 w 1016715"/>
                  <a:gd name="connsiteY7" fmla="*/ 886926 h 3236034"/>
                  <a:gd name="connsiteX8" fmla="*/ 397829 w 1016715"/>
                  <a:gd name="connsiteY8" fmla="*/ 0 h 3236034"/>
                  <a:gd name="connsiteX0" fmla="*/ 397829 w 1016715"/>
                  <a:gd name="connsiteY0" fmla="*/ 0 h 3236034"/>
                  <a:gd name="connsiteX1" fmla="*/ 862091 w 1016715"/>
                  <a:gd name="connsiteY1" fmla="*/ 191385 h 3236034"/>
                  <a:gd name="connsiteX2" fmla="*/ 802721 w 1016715"/>
                  <a:gd name="connsiteY2" fmla="*/ 1099577 h 3236034"/>
                  <a:gd name="connsiteX3" fmla="*/ 792088 w 1016715"/>
                  <a:gd name="connsiteY3" fmla="*/ 3236034 h 3236034"/>
                  <a:gd name="connsiteX4" fmla="*/ 792088 w 1016715"/>
                  <a:gd name="connsiteY4" fmla="*/ 3236034 h 3236034"/>
                  <a:gd name="connsiteX5" fmla="*/ 0 w 1016715"/>
                  <a:gd name="connsiteY5" fmla="*/ 3236034 h 3236034"/>
                  <a:gd name="connsiteX6" fmla="*/ 0 w 1016715"/>
                  <a:gd name="connsiteY6" fmla="*/ 3236034 h 3236034"/>
                  <a:gd name="connsiteX7" fmla="*/ 0 w 1016715"/>
                  <a:gd name="connsiteY7" fmla="*/ 886926 h 3236034"/>
                  <a:gd name="connsiteX8" fmla="*/ 397829 w 1016715"/>
                  <a:gd name="connsiteY8" fmla="*/ 0 h 3236034"/>
                  <a:gd name="connsiteX0" fmla="*/ 397829 w 802721"/>
                  <a:gd name="connsiteY0" fmla="*/ 0 h 3236034"/>
                  <a:gd name="connsiteX1" fmla="*/ 802721 w 802721"/>
                  <a:gd name="connsiteY1" fmla="*/ 1099577 h 3236034"/>
                  <a:gd name="connsiteX2" fmla="*/ 792088 w 802721"/>
                  <a:gd name="connsiteY2" fmla="*/ 3236034 h 3236034"/>
                  <a:gd name="connsiteX3" fmla="*/ 792088 w 802721"/>
                  <a:gd name="connsiteY3" fmla="*/ 3236034 h 3236034"/>
                  <a:gd name="connsiteX4" fmla="*/ 0 w 802721"/>
                  <a:gd name="connsiteY4" fmla="*/ 3236034 h 3236034"/>
                  <a:gd name="connsiteX5" fmla="*/ 0 w 802721"/>
                  <a:gd name="connsiteY5" fmla="*/ 3236034 h 3236034"/>
                  <a:gd name="connsiteX6" fmla="*/ 0 w 802721"/>
                  <a:gd name="connsiteY6" fmla="*/ 886926 h 3236034"/>
                  <a:gd name="connsiteX7" fmla="*/ 397829 w 802721"/>
                  <a:gd name="connsiteY7" fmla="*/ 0 h 3236034"/>
                  <a:gd name="connsiteX0" fmla="*/ 397829 w 1062933"/>
                  <a:gd name="connsiteY0" fmla="*/ 0 h 3236034"/>
                  <a:gd name="connsiteX1" fmla="*/ 802721 w 1062933"/>
                  <a:gd name="connsiteY1" fmla="*/ 1099577 h 3236034"/>
                  <a:gd name="connsiteX2" fmla="*/ 792088 w 1062933"/>
                  <a:gd name="connsiteY2" fmla="*/ 3236034 h 3236034"/>
                  <a:gd name="connsiteX3" fmla="*/ 792088 w 1062933"/>
                  <a:gd name="connsiteY3" fmla="*/ 3236034 h 3236034"/>
                  <a:gd name="connsiteX4" fmla="*/ 0 w 1062933"/>
                  <a:gd name="connsiteY4" fmla="*/ 3236034 h 3236034"/>
                  <a:gd name="connsiteX5" fmla="*/ 0 w 1062933"/>
                  <a:gd name="connsiteY5" fmla="*/ 3236034 h 3236034"/>
                  <a:gd name="connsiteX6" fmla="*/ 0 w 1062933"/>
                  <a:gd name="connsiteY6" fmla="*/ 886926 h 3236034"/>
                  <a:gd name="connsiteX7" fmla="*/ 397829 w 1062933"/>
                  <a:gd name="connsiteY7" fmla="*/ 0 h 3236034"/>
                  <a:gd name="connsiteX0" fmla="*/ 397829 w 1062933"/>
                  <a:gd name="connsiteY0" fmla="*/ 0 h 3236034"/>
                  <a:gd name="connsiteX1" fmla="*/ 802721 w 1062933"/>
                  <a:gd name="connsiteY1" fmla="*/ 1099577 h 3236034"/>
                  <a:gd name="connsiteX2" fmla="*/ 792088 w 1062933"/>
                  <a:gd name="connsiteY2" fmla="*/ 3236034 h 3236034"/>
                  <a:gd name="connsiteX3" fmla="*/ 792088 w 1062933"/>
                  <a:gd name="connsiteY3" fmla="*/ 3236034 h 3236034"/>
                  <a:gd name="connsiteX4" fmla="*/ 0 w 1062933"/>
                  <a:gd name="connsiteY4" fmla="*/ 3236034 h 3236034"/>
                  <a:gd name="connsiteX5" fmla="*/ 0 w 1062933"/>
                  <a:gd name="connsiteY5" fmla="*/ 3236034 h 3236034"/>
                  <a:gd name="connsiteX6" fmla="*/ 0 w 1062933"/>
                  <a:gd name="connsiteY6" fmla="*/ 886926 h 3236034"/>
                  <a:gd name="connsiteX7" fmla="*/ 397829 w 1062933"/>
                  <a:gd name="connsiteY7" fmla="*/ 0 h 3236034"/>
                  <a:gd name="connsiteX0" fmla="*/ 397829 w 1062933"/>
                  <a:gd name="connsiteY0" fmla="*/ 0 h 3236034"/>
                  <a:gd name="connsiteX1" fmla="*/ 802721 w 1062933"/>
                  <a:gd name="connsiteY1" fmla="*/ 1099577 h 3236034"/>
                  <a:gd name="connsiteX2" fmla="*/ 792088 w 1062933"/>
                  <a:gd name="connsiteY2" fmla="*/ 3236034 h 3236034"/>
                  <a:gd name="connsiteX3" fmla="*/ 792088 w 1062933"/>
                  <a:gd name="connsiteY3" fmla="*/ 3236034 h 3236034"/>
                  <a:gd name="connsiteX4" fmla="*/ 0 w 1062933"/>
                  <a:gd name="connsiteY4" fmla="*/ 3236034 h 3236034"/>
                  <a:gd name="connsiteX5" fmla="*/ 0 w 1062933"/>
                  <a:gd name="connsiteY5" fmla="*/ 3236034 h 3236034"/>
                  <a:gd name="connsiteX6" fmla="*/ 0 w 1062933"/>
                  <a:gd name="connsiteY6" fmla="*/ 886926 h 3236034"/>
                  <a:gd name="connsiteX7" fmla="*/ 397829 w 1062933"/>
                  <a:gd name="connsiteY7" fmla="*/ 0 h 3236034"/>
                  <a:gd name="connsiteX0" fmla="*/ 397829 w 1117407"/>
                  <a:gd name="connsiteY0" fmla="*/ 0 h 3236034"/>
                  <a:gd name="connsiteX1" fmla="*/ 802721 w 1117407"/>
                  <a:gd name="connsiteY1" fmla="*/ 1099577 h 3236034"/>
                  <a:gd name="connsiteX2" fmla="*/ 792088 w 1117407"/>
                  <a:gd name="connsiteY2" fmla="*/ 3236034 h 3236034"/>
                  <a:gd name="connsiteX3" fmla="*/ 792088 w 1117407"/>
                  <a:gd name="connsiteY3" fmla="*/ 3236034 h 3236034"/>
                  <a:gd name="connsiteX4" fmla="*/ 0 w 1117407"/>
                  <a:gd name="connsiteY4" fmla="*/ 3236034 h 3236034"/>
                  <a:gd name="connsiteX5" fmla="*/ 0 w 1117407"/>
                  <a:gd name="connsiteY5" fmla="*/ 3236034 h 3236034"/>
                  <a:gd name="connsiteX6" fmla="*/ 0 w 1117407"/>
                  <a:gd name="connsiteY6" fmla="*/ 886926 h 3236034"/>
                  <a:gd name="connsiteX7" fmla="*/ 397829 w 1117407"/>
                  <a:gd name="connsiteY7" fmla="*/ 0 h 3236034"/>
                  <a:gd name="connsiteX0" fmla="*/ 397829 w 1125562"/>
                  <a:gd name="connsiteY0" fmla="*/ 0 h 3236034"/>
                  <a:gd name="connsiteX1" fmla="*/ 813354 w 1125562"/>
                  <a:gd name="connsiteY1" fmla="*/ 1344126 h 3236034"/>
                  <a:gd name="connsiteX2" fmla="*/ 792088 w 1125562"/>
                  <a:gd name="connsiteY2" fmla="*/ 3236034 h 3236034"/>
                  <a:gd name="connsiteX3" fmla="*/ 792088 w 1125562"/>
                  <a:gd name="connsiteY3" fmla="*/ 3236034 h 3236034"/>
                  <a:gd name="connsiteX4" fmla="*/ 0 w 1125562"/>
                  <a:gd name="connsiteY4" fmla="*/ 3236034 h 3236034"/>
                  <a:gd name="connsiteX5" fmla="*/ 0 w 1125562"/>
                  <a:gd name="connsiteY5" fmla="*/ 3236034 h 3236034"/>
                  <a:gd name="connsiteX6" fmla="*/ 0 w 1125562"/>
                  <a:gd name="connsiteY6" fmla="*/ 886926 h 3236034"/>
                  <a:gd name="connsiteX7" fmla="*/ 397829 w 1125562"/>
                  <a:gd name="connsiteY7" fmla="*/ 0 h 3236034"/>
                  <a:gd name="connsiteX0" fmla="*/ 397829 w 1109289"/>
                  <a:gd name="connsiteY0" fmla="*/ 0 h 3236034"/>
                  <a:gd name="connsiteX1" fmla="*/ 792089 w 1109289"/>
                  <a:gd name="connsiteY1" fmla="*/ 1312228 h 3236034"/>
                  <a:gd name="connsiteX2" fmla="*/ 792088 w 1109289"/>
                  <a:gd name="connsiteY2" fmla="*/ 3236034 h 3236034"/>
                  <a:gd name="connsiteX3" fmla="*/ 792088 w 1109289"/>
                  <a:gd name="connsiteY3" fmla="*/ 3236034 h 3236034"/>
                  <a:gd name="connsiteX4" fmla="*/ 0 w 1109289"/>
                  <a:gd name="connsiteY4" fmla="*/ 3236034 h 3236034"/>
                  <a:gd name="connsiteX5" fmla="*/ 0 w 1109289"/>
                  <a:gd name="connsiteY5" fmla="*/ 3236034 h 3236034"/>
                  <a:gd name="connsiteX6" fmla="*/ 0 w 1109289"/>
                  <a:gd name="connsiteY6" fmla="*/ 886926 h 3236034"/>
                  <a:gd name="connsiteX7" fmla="*/ 397829 w 1109289"/>
                  <a:gd name="connsiteY7" fmla="*/ 0 h 3236034"/>
                  <a:gd name="connsiteX0" fmla="*/ 397829 w 1076274"/>
                  <a:gd name="connsiteY0" fmla="*/ 0 h 3236034"/>
                  <a:gd name="connsiteX1" fmla="*/ 792089 w 1076274"/>
                  <a:gd name="connsiteY1" fmla="*/ 1312228 h 3236034"/>
                  <a:gd name="connsiteX2" fmla="*/ 792088 w 1076274"/>
                  <a:gd name="connsiteY2" fmla="*/ 3236034 h 3236034"/>
                  <a:gd name="connsiteX3" fmla="*/ 792088 w 1076274"/>
                  <a:gd name="connsiteY3" fmla="*/ 3236034 h 3236034"/>
                  <a:gd name="connsiteX4" fmla="*/ 0 w 1076274"/>
                  <a:gd name="connsiteY4" fmla="*/ 3236034 h 3236034"/>
                  <a:gd name="connsiteX5" fmla="*/ 0 w 1076274"/>
                  <a:gd name="connsiteY5" fmla="*/ 3236034 h 3236034"/>
                  <a:gd name="connsiteX6" fmla="*/ 0 w 1076274"/>
                  <a:gd name="connsiteY6" fmla="*/ 886926 h 3236034"/>
                  <a:gd name="connsiteX7" fmla="*/ 397829 w 1076274"/>
                  <a:gd name="connsiteY7" fmla="*/ 0 h 3236034"/>
                  <a:gd name="connsiteX0" fmla="*/ 397829 w 1117363"/>
                  <a:gd name="connsiteY0" fmla="*/ 0 h 3236034"/>
                  <a:gd name="connsiteX1" fmla="*/ 845252 w 1117363"/>
                  <a:gd name="connsiteY1" fmla="*/ 1227168 h 3236034"/>
                  <a:gd name="connsiteX2" fmla="*/ 792088 w 1117363"/>
                  <a:gd name="connsiteY2" fmla="*/ 3236034 h 3236034"/>
                  <a:gd name="connsiteX3" fmla="*/ 792088 w 1117363"/>
                  <a:gd name="connsiteY3" fmla="*/ 3236034 h 3236034"/>
                  <a:gd name="connsiteX4" fmla="*/ 0 w 1117363"/>
                  <a:gd name="connsiteY4" fmla="*/ 3236034 h 3236034"/>
                  <a:gd name="connsiteX5" fmla="*/ 0 w 1117363"/>
                  <a:gd name="connsiteY5" fmla="*/ 3236034 h 3236034"/>
                  <a:gd name="connsiteX6" fmla="*/ 0 w 1117363"/>
                  <a:gd name="connsiteY6" fmla="*/ 886926 h 3236034"/>
                  <a:gd name="connsiteX7" fmla="*/ 397829 w 1117363"/>
                  <a:gd name="connsiteY7" fmla="*/ 0 h 3236034"/>
                  <a:gd name="connsiteX0" fmla="*/ 397829 w 1117363"/>
                  <a:gd name="connsiteY0" fmla="*/ 0 h 3236034"/>
                  <a:gd name="connsiteX1" fmla="*/ 845252 w 1117363"/>
                  <a:gd name="connsiteY1" fmla="*/ 1227168 h 3236034"/>
                  <a:gd name="connsiteX2" fmla="*/ 792088 w 1117363"/>
                  <a:gd name="connsiteY2" fmla="*/ 3236034 h 3236034"/>
                  <a:gd name="connsiteX3" fmla="*/ 792088 w 1117363"/>
                  <a:gd name="connsiteY3" fmla="*/ 3236034 h 3236034"/>
                  <a:gd name="connsiteX4" fmla="*/ 0 w 1117363"/>
                  <a:gd name="connsiteY4" fmla="*/ 3236034 h 3236034"/>
                  <a:gd name="connsiteX5" fmla="*/ 0 w 1117363"/>
                  <a:gd name="connsiteY5" fmla="*/ 3236034 h 3236034"/>
                  <a:gd name="connsiteX6" fmla="*/ 0 w 1117363"/>
                  <a:gd name="connsiteY6" fmla="*/ 886926 h 3236034"/>
                  <a:gd name="connsiteX7" fmla="*/ 397829 w 1117363"/>
                  <a:gd name="connsiteY7" fmla="*/ 0 h 3236034"/>
                  <a:gd name="connsiteX0" fmla="*/ 397829 w 1117363"/>
                  <a:gd name="connsiteY0" fmla="*/ 0 h 3236034"/>
                  <a:gd name="connsiteX1" fmla="*/ 845252 w 1117363"/>
                  <a:gd name="connsiteY1" fmla="*/ 1227168 h 3236034"/>
                  <a:gd name="connsiteX2" fmla="*/ 792088 w 1117363"/>
                  <a:gd name="connsiteY2" fmla="*/ 3236034 h 3236034"/>
                  <a:gd name="connsiteX3" fmla="*/ 792088 w 1117363"/>
                  <a:gd name="connsiteY3" fmla="*/ 3236034 h 3236034"/>
                  <a:gd name="connsiteX4" fmla="*/ 0 w 1117363"/>
                  <a:gd name="connsiteY4" fmla="*/ 3236034 h 3236034"/>
                  <a:gd name="connsiteX5" fmla="*/ 0 w 1117363"/>
                  <a:gd name="connsiteY5" fmla="*/ 3236034 h 3236034"/>
                  <a:gd name="connsiteX6" fmla="*/ 0 w 1117363"/>
                  <a:gd name="connsiteY6" fmla="*/ 886926 h 3236034"/>
                  <a:gd name="connsiteX7" fmla="*/ 397829 w 1117363"/>
                  <a:gd name="connsiteY7" fmla="*/ 0 h 3236034"/>
                  <a:gd name="connsiteX0" fmla="*/ 397829 w 1117363"/>
                  <a:gd name="connsiteY0" fmla="*/ 0 h 3236034"/>
                  <a:gd name="connsiteX1" fmla="*/ 845252 w 1117363"/>
                  <a:gd name="connsiteY1" fmla="*/ 1227168 h 3236034"/>
                  <a:gd name="connsiteX2" fmla="*/ 792088 w 1117363"/>
                  <a:gd name="connsiteY2" fmla="*/ 3236034 h 3236034"/>
                  <a:gd name="connsiteX3" fmla="*/ 792088 w 1117363"/>
                  <a:gd name="connsiteY3" fmla="*/ 3236034 h 3236034"/>
                  <a:gd name="connsiteX4" fmla="*/ 0 w 1117363"/>
                  <a:gd name="connsiteY4" fmla="*/ 3236034 h 3236034"/>
                  <a:gd name="connsiteX5" fmla="*/ 0 w 1117363"/>
                  <a:gd name="connsiteY5" fmla="*/ 3236034 h 3236034"/>
                  <a:gd name="connsiteX6" fmla="*/ 0 w 1117363"/>
                  <a:gd name="connsiteY6" fmla="*/ 886926 h 3236034"/>
                  <a:gd name="connsiteX7" fmla="*/ 397829 w 1117363"/>
                  <a:gd name="connsiteY7" fmla="*/ 0 h 3236034"/>
                  <a:gd name="connsiteX0" fmla="*/ 397829 w 1117363"/>
                  <a:gd name="connsiteY0" fmla="*/ 0 h 3236034"/>
                  <a:gd name="connsiteX1" fmla="*/ 845252 w 1117363"/>
                  <a:gd name="connsiteY1" fmla="*/ 1227168 h 3236034"/>
                  <a:gd name="connsiteX2" fmla="*/ 792088 w 1117363"/>
                  <a:gd name="connsiteY2" fmla="*/ 3236034 h 3236034"/>
                  <a:gd name="connsiteX3" fmla="*/ 792088 w 1117363"/>
                  <a:gd name="connsiteY3" fmla="*/ 3236034 h 3236034"/>
                  <a:gd name="connsiteX4" fmla="*/ 0 w 1117363"/>
                  <a:gd name="connsiteY4" fmla="*/ 3236034 h 3236034"/>
                  <a:gd name="connsiteX5" fmla="*/ 0 w 1117363"/>
                  <a:gd name="connsiteY5" fmla="*/ 3236034 h 3236034"/>
                  <a:gd name="connsiteX6" fmla="*/ 0 w 1117363"/>
                  <a:gd name="connsiteY6" fmla="*/ 886926 h 3236034"/>
                  <a:gd name="connsiteX7" fmla="*/ 397829 w 1117363"/>
                  <a:gd name="connsiteY7" fmla="*/ 0 h 3236034"/>
                  <a:gd name="connsiteX0" fmla="*/ 397829 w 1184929"/>
                  <a:gd name="connsiteY0" fmla="*/ 0 h 3236034"/>
                  <a:gd name="connsiteX1" fmla="*/ 930312 w 1184929"/>
                  <a:gd name="connsiteY1" fmla="*/ 1142108 h 3236034"/>
                  <a:gd name="connsiteX2" fmla="*/ 792088 w 1184929"/>
                  <a:gd name="connsiteY2" fmla="*/ 3236034 h 3236034"/>
                  <a:gd name="connsiteX3" fmla="*/ 792088 w 1184929"/>
                  <a:gd name="connsiteY3" fmla="*/ 3236034 h 3236034"/>
                  <a:gd name="connsiteX4" fmla="*/ 0 w 1184929"/>
                  <a:gd name="connsiteY4" fmla="*/ 3236034 h 3236034"/>
                  <a:gd name="connsiteX5" fmla="*/ 0 w 1184929"/>
                  <a:gd name="connsiteY5" fmla="*/ 3236034 h 3236034"/>
                  <a:gd name="connsiteX6" fmla="*/ 0 w 1184929"/>
                  <a:gd name="connsiteY6" fmla="*/ 886926 h 3236034"/>
                  <a:gd name="connsiteX7" fmla="*/ 397829 w 1184929"/>
                  <a:gd name="connsiteY7" fmla="*/ 0 h 3236034"/>
                  <a:gd name="connsiteX0" fmla="*/ 397829 w 1111112"/>
                  <a:gd name="connsiteY0" fmla="*/ 0 h 3236034"/>
                  <a:gd name="connsiteX1" fmla="*/ 930312 w 1111112"/>
                  <a:gd name="connsiteY1" fmla="*/ 1142108 h 3236034"/>
                  <a:gd name="connsiteX2" fmla="*/ 792088 w 1111112"/>
                  <a:gd name="connsiteY2" fmla="*/ 3236034 h 3236034"/>
                  <a:gd name="connsiteX3" fmla="*/ 792088 w 1111112"/>
                  <a:gd name="connsiteY3" fmla="*/ 3236034 h 3236034"/>
                  <a:gd name="connsiteX4" fmla="*/ 0 w 1111112"/>
                  <a:gd name="connsiteY4" fmla="*/ 3236034 h 3236034"/>
                  <a:gd name="connsiteX5" fmla="*/ 0 w 1111112"/>
                  <a:gd name="connsiteY5" fmla="*/ 3236034 h 3236034"/>
                  <a:gd name="connsiteX6" fmla="*/ 0 w 1111112"/>
                  <a:gd name="connsiteY6" fmla="*/ 886926 h 3236034"/>
                  <a:gd name="connsiteX7" fmla="*/ 397829 w 1111112"/>
                  <a:gd name="connsiteY7" fmla="*/ 0 h 3236034"/>
                  <a:gd name="connsiteX0" fmla="*/ 397829 w 1154440"/>
                  <a:gd name="connsiteY0" fmla="*/ 0 h 3236034"/>
                  <a:gd name="connsiteX1" fmla="*/ 930312 w 1154440"/>
                  <a:gd name="connsiteY1" fmla="*/ 1142108 h 3236034"/>
                  <a:gd name="connsiteX2" fmla="*/ 792088 w 1154440"/>
                  <a:gd name="connsiteY2" fmla="*/ 3236034 h 3236034"/>
                  <a:gd name="connsiteX3" fmla="*/ 792088 w 1154440"/>
                  <a:gd name="connsiteY3" fmla="*/ 3236034 h 3236034"/>
                  <a:gd name="connsiteX4" fmla="*/ 0 w 1154440"/>
                  <a:gd name="connsiteY4" fmla="*/ 3236034 h 3236034"/>
                  <a:gd name="connsiteX5" fmla="*/ 0 w 1154440"/>
                  <a:gd name="connsiteY5" fmla="*/ 3236034 h 3236034"/>
                  <a:gd name="connsiteX6" fmla="*/ 0 w 1154440"/>
                  <a:gd name="connsiteY6" fmla="*/ 886926 h 3236034"/>
                  <a:gd name="connsiteX7" fmla="*/ 397829 w 1154440"/>
                  <a:gd name="connsiteY7" fmla="*/ 0 h 3236034"/>
                  <a:gd name="connsiteX0" fmla="*/ 397829 w 1154440"/>
                  <a:gd name="connsiteY0" fmla="*/ 0 h 3236034"/>
                  <a:gd name="connsiteX1" fmla="*/ 930312 w 1154440"/>
                  <a:gd name="connsiteY1" fmla="*/ 1142108 h 3236034"/>
                  <a:gd name="connsiteX2" fmla="*/ 792088 w 1154440"/>
                  <a:gd name="connsiteY2" fmla="*/ 3236034 h 3236034"/>
                  <a:gd name="connsiteX3" fmla="*/ 792088 w 1154440"/>
                  <a:gd name="connsiteY3" fmla="*/ 3236034 h 3236034"/>
                  <a:gd name="connsiteX4" fmla="*/ 0 w 1154440"/>
                  <a:gd name="connsiteY4" fmla="*/ 3236034 h 3236034"/>
                  <a:gd name="connsiteX5" fmla="*/ 0 w 1154440"/>
                  <a:gd name="connsiteY5" fmla="*/ 3236034 h 3236034"/>
                  <a:gd name="connsiteX6" fmla="*/ 0 w 1154440"/>
                  <a:gd name="connsiteY6" fmla="*/ 886926 h 3236034"/>
                  <a:gd name="connsiteX7" fmla="*/ 397829 w 1154440"/>
                  <a:gd name="connsiteY7" fmla="*/ 0 h 3236034"/>
                  <a:gd name="connsiteX0" fmla="*/ 397829 w 1154440"/>
                  <a:gd name="connsiteY0" fmla="*/ 0 h 3236034"/>
                  <a:gd name="connsiteX1" fmla="*/ 930312 w 1154440"/>
                  <a:gd name="connsiteY1" fmla="*/ 1142108 h 3236034"/>
                  <a:gd name="connsiteX2" fmla="*/ 792088 w 1154440"/>
                  <a:gd name="connsiteY2" fmla="*/ 3236034 h 3236034"/>
                  <a:gd name="connsiteX3" fmla="*/ 792088 w 1154440"/>
                  <a:gd name="connsiteY3" fmla="*/ 3236034 h 3236034"/>
                  <a:gd name="connsiteX4" fmla="*/ 0 w 1154440"/>
                  <a:gd name="connsiteY4" fmla="*/ 3236034 h 3236034"/>
                  <a:gd name="connsiteX5" fmla="*/ 0 w 1154440"/>
                  <a:gd name="connsiteY5" fmla="*/ 3236034 h 3236034"/>
                  <a:gd name="connsiteX6" fmla="*/ 0 w 1154440"/>
                  <a:gd name="connsiteY6" fmla="*/ 886926 h 3236034"/>
                  <a:gd name="connsiteX7" fmla="*/ 397829 w 1154440"/>
                  <a:gd name="connsiteY7" fmla="*/ 0 h 3236034"/>
                  <a:gd name="connsiteX0" fmla="*/ 397829 w 1151550"/>
                  <a:gd name="connsiteY0" fmla="*/ 0 h 3236034"/>
                  <a:gd name="connsiteX1" fmla="*/ 930312 w 1151550"/>
                  <a:gd name="connsiteY1" fmla="*/ 1142108 h 3236034"/>
                  <a:gd name="connsiteX2" fmla="*/ 792088 w 1151550"/>
                  <a:gd name="connsiteY2" fmla="*/ 3236034 h 3236034"/>
                  <a:gd name="connsiteX3" fmla="*/ 792088 w 1151550"/>
                  <a:gd name="connsiteY3" fmla="*/ 3236034 h 3236034"/>
                  <a:gd name="connsiteX4" fmla="*/ 0 w 1151550"/>
                  <a:gd name="connsiteY4" fmla="*/ 3236034 h 3236034"/>
                  <a:gd name="connsiteX5" fmla="*/ 0 w 1151550"/>
                  <a:gd name="connsiteY5" fmla="*/ 3236034 h 3236034"/>
                  <a:gd name="connsiteX6" fmla="*/ 0 w 1151550"/>
                  <a:gd name="connsiteY6" fmla="*/ 886926 h 3236034"/>
                  <a:gd name="connsiteX7" fmla="*/ 397829 w 1151550"/>
                  <a:gd name="connsiteY7" fmla="*/ 0 h 3236034"/>
                  <a:gd name="connsiteX0" fmla="*/ 397829 w 1081399"/>
                  <a:gd name="connsiteY0" fmla="*/ 0 h 3236034"/>
                  <a:gd name="connsiteX1" fmla="*/ 834842 w 1081399"/>
                  <a:gd name="connsiteY1" fmla="*/ 1099578 h 3236034"/>
                  <a:gd name="connsiteX2" fmla="*/ 792088 w 1081399"/>
                  <a:gd name="connsiteY2" fmla="*/ 3236034 h 3236034"/>
                  <a:gd name="connsiteX3" fmla="*/ 792088 w 1081399"/>
                  <a:gd name="connsiteY3" fmla="*/ 3236034 h 3236034"/>
                  <a:gd name="connsiteX4" fmla="*/ 0 w 1081399"/>
                  <a:gd name="connsiteY4" fmla="*/ 3236034 h 3236034"/>
                  <a:gd name="connsiteX5" fmla="*/ 0 w 1081399"/>
                  <a:gd name="connsiteY5" fmla="*/ 3236034 h 3236034"/>
                  <a:gd name="connsiteX6" fmla="*/ 0 w 1081399"/>
                  <a:gd name="connsiteY6" fmla="*/ 886926 h 3236034"/>
                  <a:gd name="connsiteX7" fmla="*/ 397829 w 1081399"/>
                  <a:gd name="connsiteY7" fmla="*/ 0 h 3236034"/>
                  <a:gd name="connsiteX0" fmla="*/ 397829 w 1024947"/>
                  <a:gd name="connsiteY0" fmla="*/ 0 h 3236034"/>
                  <a:gd name="connsiteX1" fmla="*/ 753012 w 1024947"/>
                  <a:gd name="connsiteY1" fmla="*/ 1269699 h 3236034"/>
                  <a:gd name="connsiteX2" fmla="*/ 792088 w 1024947"/>
                  <a:gd name="connsiteY2" fmla="*/ 3236034 h 3236034"/>
                  <a:gd name="connsiteX3" fmla="*/ 792088 w 1024947"/>
                  <a:gd name="connsiteY3" fmla="*/ 3236034 h 3236034"/>
                  <a:gd name="connsiteX4" fmla="*/ 0 w 1024947"/>
                  <a:gd name="connsiteY4" fmla="*/ 3236034 h 3236034"/>
                  <a:gd name="connsiteX5" fmla="*/ 0 w 1024947"/>
                  <a:gd name="connsiteY5" fmla="*/ 3236034 h 3236034"/>
                  <a:gd name="connsiteX6" fmla="*/ 0 w 1024947"/>
                  <a:gd name="connsiteY6" fmla="*/ 886926 h 3236034"/>
                  <a:gd name="connsiteX7" fmla="*/ 397829 w 1024947"/>
                  <a:gd name="connsiteY7" fmla="*/ 0 h 3236034"/>
                  <a:gd name="connsiteX0" fmla="*/ 397829 w 1024947"/>
                  <a:gd name="connsiteY0" fmla="*/ 0 h 3236034"/>
                  <a:gd name="connsiteX1" fmla="*/ 753012 w 1024947"/>
                  <a:gd name="connsiteY1" fmla="*/ 1269699 h 3236034"/>
                  <a:gd name="connsiteX2" fmla="*/ 792088 w 1024947"/>
                  <a:gd name="connsiteY2" fmla="*/ 3236034 h 3236034"/>
                  <a:gd name="connsiteX3" fmla="*/ 792088 w 1024947"/>
                  <a:gd name="connsiteY3" fmla="*/ 3236034 h 3236034"/>
                  <a:gd name="connsiteX4" fmla="*/ 0 w 1024947"/>
                  <a:gd name="connsiteY4" fmla="*/ 3236034 h 3236034"/>
                  <a:gd name="connsiteX5" fmla="*/ 0 w 1024947"/>
                  <a:gd name="connsiteY5" fmla="*/ 3236034 h 3236034"/>
                  <a:gd name="connsiteX6" fmla="*/ 0 w 1024947"/>
                  <a:gd name="connsiteY6" fmla="*/ 886926 h 3236034"/>
                  <a:gd name="connsiteX7" fmla="*/ 397829 w 1024947"/>
                  <a:gd name="connsiteY7" fmla="*/ 0 h 3236034"/>
                  <a:gd name="connsiteX0" fmla="*/ 397829 w 1043356"/>
                  <a:gd name="connsiteY0" fmla="*/ 0 h 3236034"/>
                  <a:gd name="connsiteX1" fmla="*/ 780289 w 1043356"/>
                  <a:gd name="connsiteY1" fmla="*/ 1216537 h 3236034"/>
                  <a:gd name="connsiteX2" fmla="*/ 792088 w 1043356"/>
                  <a:gd name="connsiteY2" fmla="*/ 3236034 h 3236034"/>
                  <a:gd name="connsiteX3" fmla="*/ 792088 w 1043356"/>
                  <a:gd name="connsiteY3" fmla="*/ 3236034 h 3236034"/>
                  <a:gd name="connsiteX4" fmla="*/ 0 w 1043356"/>
                  <a:gd name="connsiteY4" fmla="*/ 3236034 h 3236034"/>
                  <a:gd name="connsiteX5" fmla="*/ 0 w 1043356"/>
                  <a:gd name="connsiteY5" fmla="*/ 3236034 h 3236034"/>
                  <a:gd name="connsiteX6" fmla="*/ 0 w 1043356"/>
                  <a:gd name="connsiteY6" fmla="*/ 886926 h 3236034"/>
                  <a:gd name="connsiteX7" fmla="*/ 397829 w 1043356"/>
                  <a:gd name="connsiteY7" fmla="*/ 0 h 3236034"/>
                  <a:gd name="connsiteX0" fmla="*/ 397829 w 971742"/>
                  <a:gd name="connsiteY0" fmla="*/ 0 h 3236034"/>
                  <a:gd name="connsiteX1" fmla="*/ 780289 w 971742"/>
                  <a:gd name="connsiteY1" fmla="*/ 1216537 h 3236034"/>
                  <a:gd name="connsiteX2" fmla="*/ 792088 w 971742"/>
                  <a:gd name="connsiteY2" fmla="*/ 3236034 h 3236034"/>
                  <a:gd name="connsiteX3" fmla="*/ 792088 w 971742"/>
                  <a:gd name="connsiteY3" fmla="*/ 3236034 h 3236034"/>
                  <a:gd name="connsiteX4" fmla="*/ 0 w 971742"/>
                  <a:gd name="connsiteY4" fmla="*/ 3236034 h 3236034"/>
                  <a:gd name="connsiteX5" fmla="*/ 0 w 971742"/>
                  <a:gd name="connsiteY5" fmla="*/ 3236034 h 3236034"/>
                  <a:gd name="connsiteX6" fmla="*/ 0 w 971742"/>
                  <a:gd name="connsiteY6" fmla="*/ 886926 h 3236034"/>
                  <a:gd name="connsiteX7" fmla="*/ 397829 w 971742"/>
                  <a:gd name="connsiteY7" fmla="*/ 0 h 3236034"/>
                  <a:gd name="connsiteX0" fmla="*/ 397829 w 1007471"/>
                  <a:gd name="connsiteY0" fmla="*/ 0 h 3236034"/>
                  <a:gd name="connsiteX1" fmla="*/ 780289 w 1007471"/>
                  <a:gd name="connsiteY1" fmla="*/ 1216537 h 3236034"/>
                  <a:gd name="connsiteX2" fmla="*/ 792088 w 1007471"/>
                  <a:gd name="connsiteY2" fmla="*/ 3236034 h 3236034"/>
                  <a:gd name="connsiteX3" fmla="*/ 792088 w 1007471"/>
                  <a:gd name="connsiteY3" fmla="*/ 3236034 h 3236034"/>
                  <a:gd name="connsiteX4" fmla="*/ 0 w 1007471"/>
                  <a:gd name="connsiteY4" fmla="*/ 3236034 h 3236034"/>
                  <a:gd name="connsiteX5" fmla="*/ 0 w 1007471"/>
                  <a:gd name="connsiteY5" fmla="*/ 3236034 h 3236034"/>
                  <a:gd name="connsiteX6" fmla="*/ 0 w 1007471"/>
                  <a:gd name="connsiteY6" fmla="*/ 886926 h 3236034"/>
                  <a:gd name="connsiteX7" fmla="*/ 397829 w 1007471"/>
                  <a:gd name="connsiteY7" fmla="*/ 0 h 3236034"/>
                  <a:gd name="connsiteX0" fmla="*/ 397829 w 983631"/>
                  <a:gd name="connsiteY0" fmla="*/ 0 h 3236034"/>
                  <a:gd name="connsiteX1" fmla="*/ 780289 w 983631"/>
                  <a:gd name="connsiteY1" fmla="*/ 1216537 h 3236034"/>
                  <a:gd name="connsiteX2" fmla="*/ 792088 w 983631"/>
                  <a:gd name="connsiteY2" fmla="*/ 3236034 h 3236034"/>
                  <a:gd name="connsiteX3" fmla="*/ 792088 w 983631"/>
                  <a:gd name="connsiteY3" fmla="*/ 3236034 h 3236034"/>
                  <a:gd name="connsiteX4" fmla="*/ 0 w 983631"/>
                  <a:gd name="connsiteY4" fmla="*/ 3236034 h 3236034"/>
                  <a:gd name="connsiteX5" fmla="*/ 0 w 983631"/>
                  <a:gd name="connsiteY5" fmla="*/ 3236034 h 3236034"/>
                  <a:gd name="connsiteX6" fmla="*/ 0 w 983631"/>
                  <a:gd name="connsiteY6" fmla="*/ 886926 h 3236034"/>
                  <a:gd name="connsiteX7" fmla="*/ 397829 w 983631"/>
                  <a:gd name="connsiteY7" fmla="*/ 0 h 3236034"/>
                  <a:gd name="connsiteX0" fmla="*/ 397829 w 983630"/>
                  <a:gd name="connsiteY0" fmla="*/ 9390 h 3245424"/>
                  <a:gd name="connsiteX1" fmla="*/ 780289 w 983630"/>
                  <a:gd name="connsiteY1" fmla="*/ 1225927 h 3245424"/>
                  <a:gd name="connsiteX2" fmla="*/ 792088 w 983630"/>
                  <a:gd name="connsiteY2" fmla="*/ 3245424 h 3245424"/>
                  <a:gd name="connsiteX3" fmla="*/ 792088 w 983630"/>
                  <a:gd name="connsiteY3" fmla="*/ 3245424 h 3245424"/>
                  <a:gd name="connsiteX4" fmla="*/ 0 w 983630"/>
                  <a:gd name="connsiteY4" fmla="*/ 3245424 h 3245424"/>
                  <a:gd name="connsiteX5" fmla="*/ 0 w 983630"/>
                  <a:gd name="connsiteY5" fmla="*/ 3245424 h 3245424"/>
                  <a:gd name="connsiteX6" fmla="*/ 0 w 983630"/>
                  <a:gd name="connsiteY6" fmla="*/ 896316 h 3245424"/>
                  <a:gd name="connsiteX7" fmla="*/ 397829 w 983630"/>
                  <a:gd name="connsiteY7" fmla="*/ 9390 h 3245424"/>
                  <a:gd name="connsiteX0" fmla="*/ 397829 w 974605"/>
                  <a:gd name="connsiteY0" fmla="*/ 6357 h 3242391"/>
                  <a:gd name="connsiteX1" fmla="*/ 766650 w 974605"/>
                  <a:gd name="connsiteY1" fmla="*/ 1552503 h 3242391"/>
                  <a:gd name="connsiteX2" fmla="*/ 792088 w 974605"/>
                  <a:gd name="connsiteY2" fmla="*/ 3242391 h 3242391"/>
                  <a:gd name="connsiteX3" fmla="*/ 792088 w 974605"/>
                  <a:gd name="connsiteY3" fmla="*/ 3242391 h 3242391"/>
                  <a:gd name="connsiteX4" fmla="*/ 0 w 974605"/>
                  <a:gd name="connsiteY4" fmla="*/ 3242391 h 3242391"/>
                  <a:gd name="connsiteX5" fmla="*/ 0 w 974605"/>
                  <a:gd name="connsiteY5" fmla="*/ 3242391 h 3242391"/>
                  <a:gd name="connsiteX6" fmla="*/ 0 w 974605"/>
                  <a:gd name="connsiteY6" fmla="*/ 893283 h 3242391"/>
                  <a:gd name="connsiteX7" fmla="*/ 397829 w 974605"/>
                  <a:gd name="connsiteY7" fmla="*/ 6357 h 3242391"/>
                  <a:gd name="connsiteX0" fmla="*/ 397829 w 964009"/>
                  <a:gd name="connsiteY0" fmla="*/ 7874 h 3243908"/>
                  <a:gd name="connsiteX1" fmla="*/ 766650 w 964009"/>
                  <a:gd name="connsiteY1" fmla="*/ 1554020 h 3243908"/>
                  <a:gd name="connsiteX2" fmla="*/ 792088 w 964009"/>
                  <a:gd name="connsiteY2" fmla="*/ 3243908 h 3243908"/>
                  <a:gd name="connsiteX3" fmla="*/ 792088 w 964009"/>
                  <a:gd name="connsiteY3" fmla="*/ 3243908 h 3243908"/>
                  <a:gd name="connsiteX4" fmla="*/ 0 w 964009"/>
                  <a:gd name="connsiteY4" fmla="*/ 3243908 h 3243908"/>
                  <a:gd name="connsiteX5" fmla="*/ 0 w 964009"/>
                  <a:gd name="connsiteY5" fmla="*/ 3243908 h 3243908"/>
                  <a:gd name="connsiteX6" fmla="*/ 0 w 964009"/>
                  <a:gd name="connsiteY6" fmla="*/ 894800 h 3243908"/>
                  <a:gd name="connsiteX7" fmla="*/ 397829 w 964009"/>
                  <a:gd name="connsiteY7" fmla="*/ 7874 h 3243908"/>
                  <a:gd name="connsiteX0" fmla="*/ 397829 w 1103655"/>
                  <a:gd name="connsiteY0" fmla="*/ 5470 h 3241504"/>
                  <a:gd name="connsiteX1" fmla="*/ 1096679 w 1103655"/>
                  <a:gd name="connsiteY1" fmla="*/ 590921 h 3241504"/>
                  <a:gd name="connsiteX2" fmla="*/ 766650 w 1103655"/>
                  <a:gd name="connsiteY2" fmla="*/ 1551616 h 3241504"/>
                  <a:gd name="connsiteX3" fmla="*/ 792088 w 1103655"/>
                  <a:gd name="connsiteY3" fmla="*/ 3241504 h 3241504"/>
                  <a:gd name="connsiteX4" fmla="*/ 792088 w 1103655"/>
                  <a:gd name="connsiteY4" fmla="*/ 3241504 h 3241504"/>
                  <a:gd name="connsiteX5" fmla="*/ 0 w 1103655"/>
                  <a:gd name="connsiteY5" fmla="*/ 3241504 h 3241504"/>
                  <a:gd name="connsiteX6" fmla="*/ 0 w 1103655"/>
                  <a:gd name="connsiteY6" fmla="*/ 3241504 h 3241504"/>
                  <a:gd name="connsiteX7" fmla="*/ 0 w 1103655"/>
                  <a:gd name="connsiteY7" fmla="*/ 892396 h 3241504"/>
                  <a:gd name="connsiteX8" fmla="*/ 397829 w 1103655"/>
                  <a:gd name="connsiteY8" fmla="*/ 5470 h 3241504"/>
                  <a:gd name="connsiteX0" fmla="*/ 397829 w 1103454"/>
                  <a:gd name="connsiteY0" fmla="*/ 5470 h 3241504"/>
                  <a:gd name="connsiteX1" fmla="*/ 1096679 w 1103454"/>
                  <a:gd name="connsiteY1" fmla="*/ 590921 h 3241504"/>
                  <a:gd name="connsiteX2" fmla="*/ 754433 w 1103454"/>
                  <a:gd name="connsiteY2" fmla="*/ 1523041 h 3241504"/>
                  <a:gd name="connsiteX3" fmla="*/ 792088 w 1103454"/>
                  <a:gd name="connsiteY3" fmla="*/ 3241504 h 3241504"/>
                  <a:gd name="connsiteX4" fmla="*/ 792088 w 1103454"/>
                  <a:gd name="connsiteY4" fmla="*/ 3241504 h 3241504"/>
                  <a:gd name="connsiteX5" fmla="*/ 0 w 1103454"/>
                  <a:gd name="connsiteY5" fmla="*/ 3241504 h 3241504"/>
                  <a:gd name="connsiteX6" fmla="*/ 0 w 1103454"/>
                  <a:gd name="connsiteY6" fmla="*/ 3241504 h 3241504"/>
                  <a:gd name="connsiteX7" fmla="*/ 0 w 1103454"/>
                  <a:gd name="connsiteY7" fmla="*/ 892396 h 3241504"/>
                  <a:gd name="connsiteX8" fmla="*/ 397829 w 1103454"/>
                  <a:gd name="connsiteY8" fmla="*/ 5470 h 3241504"/>
                  <a:gd name="connsiteX0" fmla="*/ 397829 w 1103176"/>
                  <a:gd name="connsiteY0" fmla="*/ 5470 h 3241504"/>
                  <a:gd name="connsiteX1" fmla="*/ 1096679 w 1103176"/>
                  <a:gd name="connsiteY1" fmla="*/ 590921 h 3241504"/>
                  <a:gd name="connsiteX2" fmla="*/ 754433 w 1103176"/>
                  <a:gd name="connsiteY2" fmla="*/ 1523041 h 3241504"/>
                  <a:gd name="connsiteX3" fmla="*/ 792088 w 1103176"/>
                  <a:gd name="connsiteY3" fmla="*/ 3241504 h 3241504"/>
                  <a:gd name="connsiteX4" fmla="*/ 792088 w 1103176"/>
                  <a:gd name="connsiteY4" fmla="*/ 3241504 h 3241504"/>
                  <a:gd name="connsiteX5" fmla="*/ 0 w 1103176"/>
                  <a:gd name="connsiteY5" fmla="*/ 3241504 h 3241504"/>
                  <a:gd name="connsiteX6" fmla="*/ 0 w 1103176"/>
                  <a:gd name="connsiteY6" fmla="*/ 3241504 h 3241504"/>
                  <a:gd name="connsiteX7" fmla="*/ 0 w 1103176"/>
                  <a:gd name="connsiteY7" fmla="*/ 892396 h 3241504"/>
                  <a:gd name="connsiteX8" fmla="*/ 397829 w 1103176"/>
                  <a:gd name="connsiteY8" fmla="*/ 5470 h 3241504"/>
                  <a:gd name="connsiteX0" fmla="*/ 397829 w 1103176"/>
                  <a:gd name="connsiteY0" fmla="*/ 5470 h 3241504"/>
                  <a:gd name="connsiteX1" fmla="*/ 1096679 w 1103176"/>
                  <a:gd name="connsiteY1" fmla="*/ 590921 h 3241504"/>
                  <a:gd name="connsiteX2" fmla="*/ 754433 w 1103176"/>
                  <a:gd name="connsiteY2" fmla="*/ 1503991 h 3241504"/>
                  <a:gd name="connsiteX3" fmla="*/ 792088 w 1103176"/>
                  <a:gd name="connsiteY3" fmla="*/ 3241504 h 3241504"/>
                  <a:gd name="connsiteX4" fmla="*/ 792088 w 1103176"/>
                  <a:gd name="connsiteY4" fmla="*/ 3241504 h 3241504"/>
                  <a:gd name="connsiteX5" fmla="*/ 0 w 1103176"/>
                  <a:gd name="connsiteY5" fmla="*/ 3241504 h 3241504"/>
                  <a:gd name="connsiteX6" fmla="*/ 0 w 1103176"/>
                  <a:gd name="connsiteY6" fmla="*/ 3241504 h 3241504"/>
                  <a:gd name="connsiteX7" fmla="*/ 0 w 1103176"/>
                  <a:gd name="connsiteY7" fmla="*/ 892396 h 3241504"/>
                  <a:gd name="connsiteX8" fmla="*/ 397829 w 1103176"/>
                  <a:gd name="connsiteY8" fmla="*/ 5470 h 3241504"/>
                  <a:gd name="connsiteX0" fmla="*/ 397829 w 1193682"/>
                  <a:gd name="connsiteY0" fmla="*/ 5721 h 3241755"/>
                  <a:gd name="connsiteX1" fmla="*/ 1188312 w 1193682"/>
                  <a:gd name="connsiteY1" fmla="*/ 572122 h 3241755"/>
                  <a:gd name="connsiteX2" fmla="*/ 754433 w 1193682"/>
                  <a:gd name="connsiteY2" fmla="*/ 1504242 h 3241755"/>
                  <a:gd name="connsiteX3" fmla="*/ 792088 w 1193682"/>
                  <a:gd name="connsiteY3" fmla="*/ 3241755 h 3241755"/>
                  <a:gd name="connsiteX4" fmla="*/ 792088 w 1193682"/>
                  <a:gd name="connsiteY4" fmla="*/ 3241755 h 3241755"/>
                  <a:gd name="connsiteX5" fmla="*/ 0 w 1193682"/>
                  <a:gd name="connsiteY5" fmla="*/ 3241755 h 3241755"/>
                  <a:gd name="connsiteX6" fmla="*/ 0 w 1193682"/>
                  <a:gd name="connsiteY6" fmla="*/ 3241755 h 3241755"/>
                  <a:gd name="connsiteX7" fmla="*/ 0 w 1193682"/>
                  <a:gd name="connsiteY7" fmla="*/ 892647 h 3241755"/>
                  <a:gd name="connsiteX8" fmla="*/ 397829 w 1193682"/>
                  <a:gd name="connsiteY8" fmla="*/ 5721 h 3241755"/>
                  <a:gd name="connsiteX0" fmla="*/ 397829 w 1188313"/>
                  <a:gd name="connsiteY0" fmla="*/ 5721 h 3241755"/>
                  <a:gd name="connsiteX1" fmla="*/ 1188312 w 1188313"/>
                  <a:gd name="connsiteY1" fmla="*/ 572122 h 3241755"/>
                  <a:gd name="connsiteX2" fmla="*/ 754433 w 1188313"/>
                  <a:gd name="connsiteY2" fmla="*/ 1504242 h 3241755"/>
                  <a:gd name="connsiteX3" fmla="*/ 792088 w 1188313"/>
                  <a:gd name="connsiteY3" fmla="*/ 3241755 h 3241755"/>
                  <a:gd name="connsiteX4" fmla="*/ 792088 w 1188313"/>
                  <a:gd name="connsiteY4" fmla="*/ 3241755 h 3241755"/>
                  <a:gd name="connsiteX5" fmla="*/ 0 w 1188313"/>
                  <a:gd name="connsiteY5" fmla="*/ 3241755 h 3241755"/>
                  <a:gd name="connsiteX6" fmla="*/ 0 w 1188313"/>
                  <a:gd name="connsiteY6" fmla="*/ 3241755 h 3241755"/>
                  <a:gd name="connsiteX7" fmla="*/ 0 w 1188313"/>
                  <a:gd name="connsiteY7" fmla="*/ 892647 h 3241755"/>
                  <a:gd name="connsiteX8" fmla="*/ 397829 w 1188313"/>
                  <a:gd name="connsiteY8" fmla="*/ 5721 h 3241755"/>
                  <a:gd name="connsiteX0" fmla="*/ 397829 w 1200430"/>
                  <a:gd name="connsiteY0" fmla="*/ 6518 h 3242552"/>
                  <a:gd name="connsiteX1" fmla="*/ 1188312 w 1200430"/>
                  <a:gd name="connsiteY1" fmla="*/ 572919 h 3242552"/>
                  <a:gd name="connsiteX2" fmla="*/ 754433 w 1200430"/>
                  <a:gd name="connsiteY2" fmla="*/ 1505039 h 3242552"/>
                  <a:gd name="connsiteX3" fmla="*/ 792088 w 1200430"/>
                  <a:gd name="connsiteY3" fmla="*/ 3242552 h 3242552"/>
                  <a:gd name="connsiteX4" fmla="*/ 792088 w 1200430"/>
                  <a:gd name="connsiteY4" fmla="*/ 3242552 h 3242552"/>
                  <a:gd name="connsiteX5" fmla="*/ 0 w 1200430"/>
                  <a:gd name="connsiteY5" fmla="*/ 3242552 h 3242552"/>
                  <a:gd name="connsiteX6" fmla="*/ 0 w 1200430"/>
                  <a:gd name="connsiteY6" fmla="*/ 3242552 h 3242552"/>
                  <a:gd name="connsiteX7" fmla="*/ 0 w 1200430"/>
                  <a:gd name="connsiteY7" fmla="*/ 893444 h 3242552"/>
                  <a:gd name="connsiteX8" fmla="*/ 397829 w 1200430"/>
                  <a:gd name="connsiteY8" fmla="*/ 6518 h 3242552"/>
                  <a:gd name="connsiteX0" fmla="*/ 367285 w 1200000"/>
                  <a:gd name="connsiteY0" fmla="*/ 7711 h 3186595"/>
                  <a:gd name="connsiteX1" fmla="*/ 1188312 w 1200000"/>
                  <a:gd name="connsiteY1" fmla="*/ 516962 h 3186595"/>
                  <a:gd name="connsiteX2" fmla="*/ 754433 w 1200000"/>
                  <a:gd name="connsiteY2" fmla="*/ 1449082 h 3186595"/>
                  <a:gd name="connsiteX3" fmla="*/ 792088 w 1200000"/>
                  <a:gd name="connsiteY3" fmla="*/ 3186595 h 3186595"/>
                  <a:gd name="connsiteX4" fmla="*/ 792088 w 1200000"/>
                  <a:gd name="connsiteY4" fmla="*/ 3186595 h 3186595"/>
                  <a:gd name="connsiteX5" fmla="*/ 0 w 1200000"/>
                  <a:gd name="connsiteY5" fmla="*/ 3186595 h 3186595"/>
                  <a:gd name="connsiteX6" fmla="*/ 0 w 1200000"/>
                  <a:gd name="connsiteY6" fmla="*/ 3186595 h 3186595"/>
                  <a:gd name="connsiteX7" fmla="*/ 0 w 1200000"/>
                  <a:gd name="connsiteY7" fmla="*/ 837487 h 3186595"/>
                  <a:gd name="connsiteX8" fmla="*/ 367285 w 1200000"/>
                  <a:gd name="connsiteY8" fmla="*/ 7711 h 3186595"/>
                  <a:gd name="connsiteX0" fmla="*/ 367285 w 1200505"/>
                  <a:gd name="connsiteY0" fmla="*/ 1566 h 3180450"/>
                  <a:gd name="connsiteX1" fmla="*/ 1188312 w 1200505"/>
                  <a:gd name="connsiteY1" fmla="*/ 510817 h 3180450"/>
                  <a:gd name="connsiteX2" fmla="*/ 754433 w 1200505"/>
                  <a:gd name="connsiteY2" fmla="*/ 1442937 h 3180450"/>
                  <a:gd name="connsiteX3" fmla="*/ 792088 w 1200505"/>
                  <a:gd name="connsiteY3" fmla="*/ 3180450 h 3180450"/>
                  <a:gd name="connsiteX4" fmla="*/ 792088 w 1200505"/>
                  <a:gd name="connsiteY4" fmla="*/ 3180450 h 3180450"/>
                  <a:gd name="connsiteX5" fmla="*/ 0 w 1200505"/>
                  <a:gd name="connsiteY5" fmla="*/ 3180450 h 3180450"/>
                  <a:gd name="connsiteX6" fmla="*/ 0 w 1200505"/>
                  <a:gd name="connsiteY6" fmla="*/ 3180450 h 3180450"/>
                  <a:gd name="connsiteX7" fmla="*/ 0 w 1200505"/>
                  <a:gd name="connsiteY7" fmla="*/ 831342 h 3180450"/>
                  <a:gd name="connsiteX8" fmla="*/ 367285 w 1200505"/>
                  <a:gd name="connsiteY8" fmla="*/ 1566 h 3180450"/>
                  <a:gd name="connsiteX0" fmla="*/ 367858 w 1201078"/>
                  <a:gd name="connsiteY0" fmla="*/ 1566 h 3180450"/>
                  <a:gd name="connsiteX1" fmla="*/ 1188885 w 1201078"/>
                  <a:gd name="connsiteY1" fmla="*/ 510817 h 3180450"/>
                  <a:gd name="connsiteX2" fmla="*/ 755006 w 1201078"/>
                  <a:gd name="connsiteY2" fmla="*/ 1442937 h 3180450"/>
                  <a:gd name="connsiteX3" fmla="*/ 792661 w 1201078"/>
                  <a:gd name="connsiteY3" fmla="*/ 3180450 h 3180450"/>
                  <a:gd name="connsiteX4" fmla="*/ 792661 w 1201078"/>
                  <a:gd name="connsiteY4" fmla="*/ 3180450 h 3180450"/>
                  <a:gd name="connsiteX5" fmla="*/ 573 w 1201078"/>
                  <a:gd name="connsiteY5" fmla="*/ 3180450 h 3180450"/>
                  <a:gd name="connsiteX6" fmla="*/ 573 w 1201078"/>
                  <a:gd name="connsiteY6" fmla="*/ 3180450 h 3180450"/>
                  <a:gd name="connsiteX7" fmla="*/ 573 w 1201078"/>
                  <a:gd name="connsiteY7" fmla="*/ 831342 h 3180450"/>
                  <a:gd name="connsiteX8" fmla="*/ 367858 w 1201078"/>
                  <a:gd name="connsiteY8" fmla="*/ 1566 h 3180450"/>
                  <a:gd name="connsiteX0" fmla="*/ 367859 w 1249271"/>
                  <a:gd name="connsiteY0" fmla="*/ 1508 h 3180392"/>
                  <a:gd name="connsiteX1" fmla="*/ 1237757 w 1249271"/>
                  <a:gd name="connsiteY1" fmla="*/ 520284 h 3180392"/>
                  <a:gd name="connsiteX2" fmla="*/ 755007 w 1249271"/>
                  <a:gd name="connsiteY2" fmla="*/ 1442879 h 3180392"/>
                  <a:gd name="connsiteX3" fmla="*/ 792662 w 1249271"/>
                  <a:gd name="connsiteY3" fmla="*/ 3180392 h 3180392"/>
                  <a:gd name="connsiteX4" fmla="*/ 792662 w 1249271"/>
                  <a:gd name="connsiteY4" fmla="*/ 3180392 h 3180392"/>
                  <a:gd name="connsiteX5" fmla="*/ 574 w 1249271"/>
                  <a:gd name="connsiteY5" fmla="*/ 3180392 h 3180392"/>
                  <a:gd name="connsiteX6" fmla="*/ 574 w 1249271"/>
                  <a:gd name="connsiteY6" fmla="*/ 3180392 h 3180392"/>
                  <a:gd name="connsiteX7" fmla="*/ 574 w 1249271"/>
                  <a:gd name="connsiteY7" fmla="*/ 831284 h 3180392"/>
                  <a:gd name="connsiteX8" fmla="*/ 367859 w 1249271"/>
                  <a:gd name="connsiteY8" fmla="*/ 1508 h 3180392"/>
                  <a:gd name="connsiteX0" fmla="*/ 367859 w 1249271"/>
                  <a:gd name="connsiteY0" fmla="*/ 1508 h 3180392"/>
                  <a:gd name="connsiteX1" fmla="*/ 1237757 w 1249271"/>
                  <a:gd name="connsiteY1" fmla="*/ 520284 h 3180392"/>
                  <a:gd name="connsiteX2" fmla="*/ 755007 w 1249271"/>
                  <a:gd name="connsiteY2" fmla="*/ 1442879 h 3180392"/>
                  <a:gd name="connsiteX3" fmla="*/ 792662 w 1249271"/>
                  <a:gd name="connsiteY3" fmla="*/ 3180392 h 3180392"/>
                  <a:gd name="connsiteX4" fmla="*/ 792662 w 1249271"/>
                  <a:gd name="connsiteY4" fmla="*/ 3180392 h 3180392"/>
                  <a:gd name="connsiteX5" fmla="*/ 574 w 1249271"/>
                  <a:gd name="connsiteY5" fmla="*/ 3180392 h 3180392"/>
                  <a:gd name="connsiteX6" fmla="*/ 574 w 1249271"/>
                  <a:gd name="connsiteY6" fmla="*/ 3180392 h 3180392"/>
                  <a:gd name="connsiteX7" fmla="*/ 574 w 1249271"/>
                  <a:gd name="connsiteY7" fmla="*/ 831284 h 3180392"/>
                  <a:gd name="connsiteX8" fmla="*/ 367859 w 1249271"/>
                  <a:gd name="connsiteY8" fmla="*/ 1508 h 3180392"/>
                  <a:gd name="connsiteX0" fmla="*/ 367859 w 1240085"/>
                  <a:gd name="connsiteY0" fmla="*/ 1764 h 3180648"/>
                  <a:gd name="connsiteX1" fmla="*/ 1237757 w 1240085"/>
                  <a:gd name="connsiteY1" fmla="*/ 520540 h 3180648"/>
                  <a:gd name="connsiteX2" fmla="*/ 755007 w 1240085"/>
                  <a:gd name="connsiteY2" fmla="*/ 1443135 h 3180648"/>
                  <a:gd name="connsiteX3" fmla="*/ 792662 w 1240085"/>
                  <a:gd name="connsiteY3" fmla="*/ 3180648 h 3180648"/>
                  <a:gd name="connsiteX4" fmla="*/ 792662 w 1240085"/>
                  <a:gd name="connsiteY4" fmla="*/ 3180648 h 3180648"/>
                  <a:gd name="connsiteX5" fmla="*/ 574 w 1240085"/>
                  <a:gd name="connsiteY5" fmla="*/ 3180648 h 3180648"/>
                  <a:gd name="connsiteX6" fmla="*/ 574 w 1240085"/>
                  <a:gd name="connsiteY6" fmla="*/ 3180648 h 3180648"/>
                  <a:gd name="connsiteX7" fmla="*/ 574 w 1240085"/>
                  <a:gd name="connsiteY7" fmla="*/ 831540 h 3180648"/>
                  <a:gd name="connsiteX8" fmla="*/ 367859 w 1240085"/>
                  <a:gd name="connsiteY8" fmla="*/ 1764 h 3180648"/>
                  <a:gd name="connsiteX0" fmla="*/ 367859 w 1240086"/>
                  <a:gd name="connsiteY0" fmla="*/ 1764 h 3180648"/>
                  <a:gd name="connsiteX1" fmla="*/ 1237757 w 1240086"/>
                  <a:gd name="connsiteY1" fmla="*/ 520540 h 3180648"/>
                  <a:gd name="connsiteX2" fmla="*/ 755007 w 1240086"/>
                  <a:gd name="connsiteY2" fmla="*/ 1443135 h 3180648"/>
                  <a:gd name="connsiteX3" fmla="*/ 792662 w 1240086"/>
                  <a:gd name="connsiteY3" fmla="*/ 3180648 h 3180648"/>
                  <a:gd name="connsiteX4" fmla="*/ 792662 w 1240086"/>
                  <a:gd name="connsiteY4" fmla="*/ 3180648 h 3180648"/>
                  <a:gd name="connsiteX5" fmla="*/ 574 w 1240086"/>
                  <a:gd name="connsiteY5" fmla="*/ 3180648 h 3180648"/>
                  <a:gd name="connsiteX6" fmla="*/ 574 w 1240086"/>
                  <a:gd name="connsiteY6" fmla="*/ 3180648 h 3180648"/>
                  <a:gd name="connsiteX7" fmla="*/ 574 w 1240086"/>
                  <a:gd name="connsiteY7" fmla="*/ 831540 h 3180648"/>
                  <a:gd name="connsiteX8" fmla="*/ 367859 w 1240086"/>
                  <a:gd name="connsiteY8" fmla="*/ 1764 h 3180648"/>
                  <a:gd name="connsiteX0" fmla="*/ 373394 w 1239532"/>
                  <a:gd name="connsiteY0" fmla="*/ 1562 h 3209021"/>
                  <a:gd name="connsiteX1" fmla="*/ 1237184 w 1239532"/>
                  <a:gd name="connsiteY1" fmla="*/ 548913 h 3209021"/>
                  <a:gd name="connsiteX2" fmla="*/ 754434 w 1239532"/>
                  <a:gd name="connsiteY2" fmla="*/ 1471508 h 3209021"/>
                  <a:gd name="connsiteX3" fmla="*/ 792089 w 1239532"/>
                  <a:gd name="connsiteY3" fmla="*/ 3209021 h 3209021"/>
                  <a:gd name="connsiteX4" fmla="*/ 792089 w 1239532"/>
                  <a:gd name="connsiteY4" fmla="*/ 3209021 h 3209021"/>
                  <a:gd name="connsiteX5" fmla="*/ 1 w 1239532"/>
                  <a:gd name="connsiteY5" fmla="*/ 3209021 h 3209021"/>
                  <a:gd name="connsiteX6" fmla="*/ 1 w 1239532"/>
                  <a:gd name="connsiteY6" fmla="*/ 3209021 h 3209021"/>
                  <a:gd name="connsiteX7" fmla="*/ 1 w 1239532"/>
                  <a:gd name="connsiteY7" fmla="*/ 859913 h 3209021"/>
                  <a:gd name="connsiteX8" fmla="*/ 373394 w 1239532"/>
                  <a:gd name="connsiteY8" fmla="*/ 1562 h 3209021"/>
                  <a:gd name="connsiteX0" fmla="*/ 373393 w 1239758"/>
                  <a:gd name="connsiteY0" fmla="*/ 0 h 3207459"/>
                  <a:gd name="connsiteX1" fmla="*/ 1237183 w 1239758"/>
                  <a:gd name="connsiteY1" fmla="*/ 547351 h 3207459"/>
                  <a:gd name="connsiteX2" fmla="*/ 754433 w 1239758"/>
                  <a:gd name="connsiteY2" fmla="*/ 1469946 h 3207459"/>
                  <a:gd name="connsiteX3" fmla="*/ 792088 w 1239758"/>
                  <a:gd name="connsiteY3" fmla="*/ 3207459 h 3207459"/>
                  <a:gd name="connsiteX4" fmla="*/ 792088 w 1239758"/>
                  <a:gd name="connsiteY4" fmla="*/ 3207459 h 3207459"/>
                  <a:gd name="connsiteX5" fmla="*/ 0 w 1239758"/>
                  <a:gd name="connsiteY5" fmla="*/ 3207459 h 3207459"/>
                  <a:gd name="connsiteX6" fmla="*/ 0 w 1239758"/>
                  <a:gd name="connsiteY6" fmla="*/ 3207459 h 3207459"/>
                  <a:gd name="connsiteX7" fmla="*/ 0 w 1239758"/>
                  <a:gd name="connsiteY7" fmla="*/ 858351 h 3207459"/>
                  <a:gd name="connsiteX8" fmla="*/ 373393 w 1239758"/>
                  <a:gd name="connsiteY8" fmla="*/ 0 h 3207459"/>
                  <a:gd name="connsiteX0" fmla="*/ 380199 w 1246564"/>
                  <a:gd name="connsiteY0" fmla="*/ 0 h 3207459"/>
                  <a:gd name="connsiteX1" fmla="*/ 1243989 w 1246564"/>
                  <a:gd name="connsiteY1" fmla="*/ 547351 h 3207459"/>
                  <a:gd name="connsiteX2" fmla="*/ 761239 w 1246564"/>
                  <a:gd name="connsiteY2" fmla="*/ 1469946 h 3207459"/>
                  <a:gd name="connsiteX3" fmla="*/ 798894 w 1246564"/>
                  <a:gd name="connsiteY3" fmla="*/ 3207459 h 3207459"/>
                  <a:gd name="connsiteX4" fmla="*/ 798894 w 1246564"/>
                  <a:gd name="connsiteY4" fmla="*/ 3207459 h 3207459"/>
                  <a:gd name="connsiteX5" fmla="*/ 6806 w 1246564"/>
                  <a:gd name="connsiteY5" fmla="*/ 3207459 h 3207459"/>
                  <a:gd name="connsiteX6" fmla="*/ 6806 w 1246564"/>
                  <a:gd name="connsiteY6" fmla="*/ 3207459 h 3207459"/>
                  <a:gd name="connsiteX7" fmla="*/ 6806 w 1246564"/>
                  <a:gd name="connsiteY7" fmla="*/ 858351 h 3207459"/>
                  <a:gd name="connsiteX8" fmla="*/ 380199 w 1246564"/>
                  <a:gd name="connsiteY8" fmla="*/ 0 h 3207459"/>
                  <a:gd name="connsiteX0" fmla="*/ 380199 w 1246610"/>
                  <a:gd name="connsiteY0" fmla="*/ 233 h 3207692"/>
                  <a:gd name="connsiteX1" fmla="*/ 1243989 w 1246610"/>
                  <a:gd name="connsiteY1" fmla="*/ 547584 h 3207692"/>
                  <a:gd name="connsiteX2" fmla="*/ 761239 w 1246610"/>
                  <a:gd name="connsiteY2" fmla="*/ 1470179 h 3207692"/>
                  <a:gd name="connsiteX3" fmla="*/ 798894 w 1246610"/>
                  <a:gd name="connsiteY3" fmla="*/ 3207692 h 3207692"/>
                  <a:gd name="connsiteX4" fmla="*/ 798894 w 1246610"/>
                  <a:gd name="connsiteY4" fmla="*/ 3207692 h 3207692"/>
                  <a:gd name="connsiteX5" fmla="*/ 6806 w 1246610"/>
                  <a:gd name="connsiteY5" fmla="*/ 3207692 h 3207692"/>
                  <a:gd name="connsiteX6" fmla="*/ 6806 w 1246610"/>
                  <a:gd name="connsiteY6" fmla="*/ 3207692 h 3207692"/>
                  <a:gd name="connsiteX7" fmla="*/ 6806 w 1246610"/>
                  <a:gd name="connsiteY7" fmla="*/ 858584 h 3207692"/>
                  <a:gd name="connsiteX8" fmla="*/ 380199 w 1246610"/>
                  <a:gd name="connsiteY8" fmla="*/ 233 h 3207692"/>
                  <a:gd name="connsiteX0" fmla="*/ 380199 w 1301393"/>
                  <a:gd name="connsiteY0" fmla="*/ 233 h 3207692"/>
                  <a:gd name="connsiteX1" fmla="*/ 1298970 w 1301393"/>
                  <a:gd name="connsiteY1" fmla="*/ 547584 h 3207692"/>
                  <a:gd name="connsiteX2" fmla="*/ 761239 w 1301393"/>
                  <a:gd name="connsiteY2" fmla="*/ 1470179 h 3207692"/>
                  <a:gd name="connsiteX3" fmla="*/ 798894 w 1301393"/>
                  <a:gd name="connsiteY3" fmla="*/ 3207692 h 3207692"/>
                  <a:gd name="connsiteX4" fmla="*/ 798894 w 1301393"/>
                  <a:gd name="connsiteY4" fmla="*/ 3207692 h 3207692"/>
                  <a:gd name="connsiteX5" fmla="*/ 6806 w 1301393"/>
                  <a:gd name="connsiteY5" fmla="*/ 3207692 h 3207692"/>
                  <a:gd name="connsiteX6" fmla="*/ 6806 w 1301393"/>
                  <a:gd name="connsiteY6" fmla="*/ 3207692 h 3207692"/>
                  <a:gd name="connsiteX7" fmla="*/ 6806 w 1301393"/>
                  <a:gd name="connsiteY7" fmla="*/ 858584 h 3207692"/>
                  <a:gd name="connsiteX8" fmla="*/ 380199 w 1301393"/>
                  <a:gd name="connsiteY8" fmla="*/ 233 h 3207692"/>
                  <a:gd name="connsiteX0" fmla="*/ 380199 w 1301394"/>
                  <a:gd name="connsiteY0" fmla="*/ 233 h 3207692"/>
                  <a:gd name="connsiteX1" fmla="*/ 1298970 w 1301394"/>
                  <a:gd name="connsiteY1" fmla="*/ 547584 h 3207692"/>
                  <a:gd name="connsiteX2" fmla="*/ 761239 w 1301394"/>
                  <a:gd name="connsiteY2" fmla="*/ 1470179 h 3207692"/>
                  <a:gd name="connsiteX3" fmla="*/ 798894 w 1301394"/>
                  <a:gd name="connsiteY3" fmla="*/ 3207692 h 3207692"/>
                  <a:gd name="connsiteX4" fmla="*/ 798894 w 1301394"/>
                  <a:gd name="connsiteY4" fmla="*/ 3207692 h 3207692"/>
                  <a:gd name="connsiteX5" fmla="*/ 6806 w 1301394"/>
                  <a:gd name="connsiteY5" fmla="*/ 3207692 h 3207692"/>
                  <a:gd name="connsiteX6" fmla="*/ 6806 w 1301394"/>
                  <a:gd name="connsiteY6" fmla="*/ 3207692 h 3207692"/>
                  <a:gd name="connsiteX7" fmla="*/ 6806 w 1301394"/>
                  <a:gd name="connsiteY7" fmla="*/ 858584 h 3207692"/>
                  <a:gd name="connsiteX8" fmla="*/ 380199 w 1301394"/>
                  <a:gd name="connsiteY8" fmla="*/ 233 h 3207692"/>
                  <a:gd name="connsiteX0" fmla="*/ 380199 w 1318174"/>
                  <a:gd name="connsiteY0" fmla="*/ 211 h 3207670"/>
                  <a:gd name="connsiteX1" fmla="*/ 1298970 w 1318174"/>
                  <a:gd name="connsiteY1" fmla="*/ 547562 h 3207670"/>
                  <a:gd name="connsiteX2" fmla="*/ 761239 w 1318174"/>
                  <a:gd name="connsiteY2" fmla="*/ 1470157 h 3207670"/>
                  <a:gd name="connsiteX3" fmla="*/ 798894 w 1318174"/>
                  <a:gd name="connsiteY3" fmla="*/ 3207670 h 3207670"/>
                  <a:gd name="connsiteX4" fmla="*/ 798894 w 1318174"/>
                  <a:gd name="connsiteY4" fmla="*/ 3207670 h 3207670"/>
                  <a:gd name="connsiteX5" fmla="*/ 6806 w 1318174"/>
                  <a:gd name="connsiteY5" fmla="*/ 3207670 h 3207670"/>
                  <a:gd name="connsiteX6" fmla="*/ 6806 w 1318174"/>
                  <a:gd name="connsiteY6" fmla="*/ 3207670 h 3207670"/>
                  <a:gd name="connsiteX7" fmla="*/ 6806 w 1318174"/>
                  <a:gd name="connsiteY7" fmla="*/ 858562 h 3207670"/>
                  <a:gd name="connsiteX8" fmla="*/ 380199 w 1318174"/>
                  <a:gd name="connsiteY8" fmla="*/ 211 h 3207670"/>
                  <a:gd name="connsiteX0" fmla="*/ 380199 w 1318174"/>
                  <a:gd name="connsiteY0" fmla="*/ 211 h 3207670"/>
                  <a:gd name="connsiteX1" fmla="*/ 1298970 w 1318174"/>
                  <a:gd name="connsiteY1" fmla="*/ 547562 h 3207670"/>
                  <a:gd name="connsiteX2" fmla="*/ 761239 w 1318174"/>
                  <a:gd name="connsiteY2" fmla="*/ 1470157 h 3207670"/>
                  <a:gd name="connsiteX3" fmla="*/ 798894 w 1318174"/>
                  <a:gd name="connsiteY3" fmla="*/ 3207670 h 3207670"/>
                  <a:gd name="connsiteX4" fmla="*/ 798894 w 1318174"/>
                  <a:gd name="connsiteY4" fmla="*/ 3207670 h 3207670"/>
                  <a:gd name="connsiteX5" fmla="*/ 6806 w 1318174"/>
                  <a:gd name="connsiteY5" fmla="*/ 3207670 h 3207670"/>
                  <a:gd name="connsiteX6" fmla="*/ 6806 w 1318174"/>
                  <a:gd name="connsiteY6" fmla="*/ 3207670 h 3207670"/>
                  <a:gd name="connsiteX7" fmla="*/ 6806 w 1318174"/>
                  <a:gd name="connsiteY7" fmla="*/ 858562 h 3207670"/>
                  <a:gd name="connsiteX8" fmla="*/ 380199 w 1318174"/>
                  <a:gd name="connsiteY8" fmla="*/ 211 h 3207670"/>
                  <a:gd name="connsiteX0" fmla="*/ 380199 w 1318174"/>
                  <a:gd name="connsiteY0" fmla="*/ 211 h 3207670"/>
                  <a:gd name="connsiteX1" fmla="*/ 1298970 w 1318174"/>
                  <a:gd name="connsiteY1" fmla="*/ 547562 h 3207670"/>
                  <a:gd name="connsiteX2" fmla="*/ 761239 w 1318174"/>
                  <a:gd name="connsiteY2" fmla="*/ 1470157 h 3207670"/>
                  <a:gd name="connsiteX3" fmla="*/ 798894 w 1318174"/>
                  <a:gd name="connsiteY3" fmla="*/ 3207670 h 3207670"/>
                  <a:gd name="connsiteX4" fmla="*/ 798894 w 1318174"/>
                  <a:gd name="connsiteY4" fmla="*/ 3207670 h 3207670"/>
                  <a:gd name="connsiteX5" fmla="*/ 6806 w 1318174"/>
                  <a:gd name="connsiteY5" fmla="*/ 3207670 h 3207670"/>
                  <a:gd name="connsiteX6" fmla="*/ 6806 w 1318174"/>
                  <a:gd name="connsiteY6" fmla="*/ 3207670 h 3207670"/>
                  <a:gd name="connsiteX7" fmla="*/ 6806 w 1318174"/>
                  <a:gd name="connsiteY7" fmla="*/ 858562 h 3207670"/>
                  <a:gd name="connsiteX8" fmla="*/ 380199 w 1318174"/>
                  <a:gd name="connsiteY8" fmla="*/ 211 h 3207670"/>
                  <a:gd name="connsiteX0" fmla="*/ 380199 w 1318174"/>
                  <a:gd name="connsiteY0" fmla="*/ 211 h 3207670"/>
                  <a:gd name="connsiteX1" fmla="*/ 1298970 w 1318174"/>
                  <a:gd name="connsiteY1" fmla="*/ 547562 h 3207670"/>
                  <a:gd name="connsiteX2" fmla="*/ 761239 w 1318174"/>
                  <a:gd name="connsiteY2" fmla="*/ 1470157 h 3207670"/>
                  <a:gd name="connsiteX3" fmla="*/ 798894 w 1318174"/>
                  <a:gd name="connsiteY3" fmla="*/ 3207670 h 3207670"/>
                  <a:gd name="connsiteX4" fmla="*/ 798894 w 1318174"/>
                  <a:gd name="connsiteY4" fmla="*/ 3207670 h 3207670"/>
                  <a:gd name="connsiteX5" fmla="*/ 6806 w 1318174"/>
                  <a:gd name="connsiteY5" fmla="*/ 3207670 h 3207670"/>
                  <a:gd name="connsiteX6" fmla="*/ 6806 w 1318174"/>
                  <a:gd name="connsiteY6" fmla="*/ 3207670 h 3207670"/>
                  <a:gd name="connsiteX7" fmla="*/ 6806 w 1318174"/>
                  <a:gd name="connsiteY7" fmla="*/ 858562 h 3207670"/>
                  <a:gd name="connsiteX8" fmla="*/ 380199 w 1318174"/>
                  <a:gd name="connsiteY8" fmla="*/ 211 h 3207670"/>
                  <a:gd name="connsiteX0" fmla="*/ 380199 w 1318174"/>
                  <a:gd name="connsiteY0" fmla="*/ 211 h 3207670"/>
                  <a:gd name="connsiteX1" fmla="*/ 1298970 w 1318174"/>
                  <a:gd name="connsiteY1" fmla="*/ 547562 h 3207670"/>
                  <a:gd name="connsiteX2" fmla="*/ 761239 w 1318174"/>
                  <a:gd name="connsiteY2" fmla="*/ 1470157 h 3207670"/>
                  <a:gd name="connsiteX3" fmla="*/ 798894 w 1318174"/>
                  <a:gd name="connsiteY3" fmla="*/ 3207670 h 3207670"/>
                  <a:gd name="connsiteX4" fmla="*/ 798894 w 1318174"/>
                  <a:gd name="connsiteY4" fmla="*/ 3207670 h 3207670"/>
                  <a:gd name="connsiteX5" fmla="*/ 6806 w 1318174"/>
                  <a:gd name="connsiteY5" fmla="*/ 3207670 h 3207670"/>
                  <a:gd name="connsiteX6" fmla="*/ 6806 w 1318174"/>
                  <a:gd name="connsiteY6" fmla="*/ 3207670 h 3207670"/>
                  <a:gd name="connsiteX7" fmla="*/ 6806 w 1318174"/>
                  <a:gd name="connsiteY7" fmla="*/ 858562 h 3207670"/>
                  <a:gd name="connsiteX8" fmla="*/ 380199 w 1318174"/>
                  <a:gd name="connsiteY8" fmla="*/ 211 h 3207670"/>
                  <a:gd name="connsiteX0" fmla="*/ 658146 w 1319958"/>
                  <a:gd name="connsiteY0" fmla="*/ 211 h 3207670"/>
                  <a:gd name="connsiteX1" fmla="*/ 1292164 w 1319958"/>
                  <a:gd name="connsiteY1" fmla="*/ 547562 h 3207670"/>
                  <a:gd name="connsiteX2" fmla="*/ 754433 w 1319958"/>
                  <a:gd name="connsiteY2" fmla="*/ 1470157 h 3207670"/>
                  <a:gd name="connsiteX3" fmla="*/ 792088 w 1319958"/>
                  <a:gd name="connsiteY3" fmla="*/ 3207670 h 3207670"/>
                  <a:gd name="connsiteX4" fmla="*/ 792088 w 1319958"/>
                  <a:gd name="connsiteY4" fmla="*/ 3207670 h 3207670"/>
                  <a:gd name="connsiteX5" fmla="*/ 0 w 1319958"/>
                  <a:gd name="connsiteY5" fmla="*/ 3207670 h 3207670"/>
                  <a:gd name="connsiteX6" fmla="*/ 0 w 1319958"/>
                  <a:gd name="connsiteY6" fmla="*/ 3207670 h 3207670"/>
                  <a:gd name="connsiteX7" fmla="*/ 0 w 1319958"/>
                  <a:gd name="connsiteY7" fmla="*/ 858562 h 3207670"/>
                  <a:gd name="connsiteX8" fmla="*/ 658146 w 1319958"/>
                  <a:gd name="connsiteY8" fmla="*/ 211 h 3207670"/>
                  <a:gd name="connsiteX0" fmla="*/ 786963 w 1326878"/>
                  <a:gd name="connsiteY0" fmla="*/ 205 h 3212949"/>
                  <a:gd name="connsiteX1" fmla="*/ 1292164 w 1326878"/>
                  <a:gd name="connsiteY1" fmla="*/ 552841 h 3212949"/>
                  <a:gd name="connsiteX2" fmla="*/ 754433 w 1326878"/>
                  <a:gd name="connsiteY2" fmla="*/ 1475436 h 3212949"/>
                  <a:gd name="connsiteX3" fmla="*/ 792088 w 1326878"/>
                  <a:gd name="connsiteY3" fmla="*/ 3212949 h 3212949"/>
                  <a:gd name="connsiteX4" fmla="*/ 792088 w 1326878"/>
                  <a:gd name="connsiteY4" fmla="*/ 3212949 h 3212949"/>
                  <a:gd name="connsiteX5" fmla="*/ 0 w 1326878"/>
                  <a:gd name="connsiteY5" fmla="*/ 3212949 h 3212949"/>
                  <a:gd name="connsiteX6" fmla="*/ 0 w 1326878"/>
                  <a:gd name="connsiteY6" fmla="*/ 3212949 h 3212949"/>
                  <a:gd name="connsiteX7" fmla="*/ 0 w 1326878"/>
                  <a:gd name="connsiteY7" fmla="*/ 863841 h 3212949"/>
                  <a:gd name="connsiteX8" fmla="*/ 786963 w 1326878"/>
                  <a:gd name="connsiteY8" fmla="*/ 205 h 3212949"/>
                  <a:gd name="connsiteX0" fmla="*/ 786963 w 1279105"/>
                  <a:gd name="connsiteY0" fmla="*/ 234 h 3212978"/>
                  <a:gd name="connsiteX1" fmla="*/ 1240608 w 1279105"/>
                  <a:gd name="connsiteY1" fmla="*/ 522725 h 3212978"/>
                  <a:gd name="connsiteX2" fmla="*/ 754433 w 1279105"/>
                  <a:gd name="connsiteY2" fmla="*/ 1475465 h 3212978"/>
                  <a:gd name="connsiteX3" fmla="*/ 792088 w 1279105"/>
                  <a:gd name="connsiteY3" fmla="*/ 3212978 h 3212978"/>
                  <a:gd name="connsiteX4" fmla="*/ 792088 w 1279105"/>
                  <a:gd name="connsiteY4" fmla="*/ 3212978 h 3212978"/>
                  <a:gd name="connsiteX5" fmla="*/ 0 w 1279105"/>
                  <a:gd name="connsiteY5" fmla="*/ 3212978 h 3212978"/>
                  <a:gd name="connsiteX6" fmla="*/ 0 w 1279105"/>
                  <a:gd name="connsiteY6" fmla="*/ 3212978 h 3212978"/>
                  <a:gd name="connsiteX7" fmla="*/ 0 w 1279105"/>
                  <a:gd name="connsiteY7" fmla="*/ 863870 h 3212978"/>
                  <a:gd name="connsiteX8" fmla="*/ 786963 w 1279105"/>
                  <a:gd name="connsiteY8" fmla="*/ 234 h 3212978"/>
                  <a:gd name="connsiteX0" fmla="*/ 786963 w 1232192"/>
                  <a:gd name="connsiteY0" fmla="*/ 272 h 3213016"/>
                  <a:gd name="connsiteX1" fmla="*/ 1189052 w 1232192"/>
                  <a:gd name="connsiteY1" fmla="*/ 492618 h 3213016"/>
                  <a:gd name="connsiteX2" fmla="*/ 754433 w 1232192"/>
                  <a:gd name="connsiteY2" fmla="*/ 1475503 h 3213016"/>
                  <a:gd name="connsiteX3" fmla="*/ 792088 w 1232192"/>
                  <a:gd name="connsiteY3" fmla="*/ 3213016 h 3213016"/>
                  <a:gd name="connsiteX4" fmla="*/ 792088 w 1232192"/>
                  <a:gd name="connsiteY4" fmla="*/ 3213016 h 3213016"/>
                  <a:gd name="connsiteX5" fmla="*/ 0 w 1232192"/>
                  <a:gd name="connsiteY5" fmla="*/ 3213016 h 3213016"/>
                  <a:gd name="connsiteX6" fmla="*/ 0 w 1232192"/>
                  <a:gd name="connsiteY6" fmla="*/ 3213016 h 3213016"/>
                  <a:gd name="connsiteX7" fmla="*/ 0 w 1232192"/>
                  <a:gd name="connsiteY7" fmla="*/ 863908 h 3213016"/>
                  <a:gd name="connsiteX8" fmla="*/ 786963 w 1232192"/>
                  <a:gd name="connsiteY8" fmla="*/ 272 h 3213016"/>
                  <a:gd name="connsiteX0" fmla="*/ 883632 w 1244333"/>
                  <a:gd name="connsiteY0" fmla="*/ 288 h 3202984"/>
                  <a:gd name="connsiteX1" fmla="*/ 1189052 w 1244333"/>
                  <a:gd name="connsiteY1" fmla="*/ 482586 h 3202984"/>
                  <a:gd name="connsiteX2" fmla="*/ 754433 w 1244333"/>
                  <a:gd name="connsiteY2" fmla="*/ 1465471 h 3202984"/>
                  <a:gd name="connsiteX3" fmla="*/ 792088 w 1244333"/>
                  <a:gd name="connsiteY3" fmla="*/ 3202984 h 3202984"/>
                  <a:gd name="connsiteX4" fmla="*/ 792088 w 1244333"/>
                  <a:gd name="connsiteY4" fmla="*/ 3202984 h 3202984"/>
                  <a:gd name="connsiteX5" fmla="*/ 0 w 1244333"/>
                  <a:gd name="connsiteY5" fmla="*/ 3202984 h 3202984"/>
                  <a:gd name="connsiteX6" fmla="*/ 0 w 1244333"/>
                  <a:gd name="connsiteY6" fmla="*/ 3202984 h 3202984"/>
                  <a:gd name="connsiteX7" fmla="*/ 0 w 1244333"/>
                  <a:gd name="connsiteY7" fmla="*/ 853876 h 3202984"/>
                  <a:gd name="connsiteX8" fmla="*/ 883632 w 1244333"/>
                  <a:gd name="connsiteY8" fmla="*/ 288 h 3202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44333" h="3202984">
                    <a:moveTo>
                      <a:pt x="883632" y="288"/>
                    </a:moveTo>
                    <a:cubicBezTo>
                      <a:pt x="1159064" y="-7889"/>
                      <a:pt x="1341397" y="158219"/>
                      <a:pt x="1189052" y="482586"/>
                    </a:cubicBezTo>
                    <a:cubicBezTo>
                      <a:pt x="975620" y="911727"/>
                      <a:pt x="739017" y="984814"/>
                      <a:pt x="754433" y="1465471"/>
                    </a:cubicBezTo>
                    <a:cubicBezTo>
                      <a:pt x="763047" y="1992441"/>
                      <a:pt x="773014" y="2384949"/>
                      <a:pt x="792088" y="3202984"/>
                    </a:cubicBezTo>
                    <a:lnTo>
                      <a:pt x="792088" y="3202984"/>
                    </a:lnTo>
                    <a:lnTo>
                      <a:pt x="0" y="3202984"/>
                    </a:lnTo>
                    <a:lnTo>
                      <a:pt x="0" y="3202984"/>
                    </a:lnTo>
                    <a:lnTo>
                      <a:pt x="0" y="853876"/>
                    </a:lnTo>
                    <a:cubicBezTo>
                      <a:pt x="19874" y="235997"/>
                      <a:pt x="377849" y="5161"/>
                      <a:pt x="883632" y="28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" name="Round Same Side Corner Rectangle 8">
                <a:extLst>
                  <a:ext uri="{FF2B5EF4-FFF2-40B4-BE49-F238E27FC236}">
                    <a16:creationId xmlns:a16="http://schemas.microsoft.com/office/drawing/2014/main" id="{5B8FDD20-971F-448A-9261-341BB1276222}"/>
                  </a:ext>
                </a:extLst>
              </p:cNvPr>
              <p:cNvSpPr/>
              <p:nvPr/>
            </p:nvSpPr>
            <p:spPr>
              <a:xfrm rot="10800000">
                <a:off x="4958576" y="2197645"/>
                <a:ext cx="1601768" cy="3212297"/>
              </a:xfrm>
              <a:custGeom>
                <a:avLst/>
                <a:gdLst>
                  <a:gd name="connsiteX0" fmla="*/ 306000 w 612000"/>
                  <a:gd name="connsiteY0" fmla="*/ 0 h 2817001"/>
                  <a:gd name="connsiteX1" fmla="*/ 306000 w 612000"/>
                  <a:gd name="connsiteY1" fmla="*/ 0 h 2817001"/>
                  <a:gd name="connsiteX2" fmla="*/ 612000 w 612000"/>
                  <a:gd name="connsiteY2" fmla="*/ 306000 h 2817001"/>
                  <a:gd name="connsiteX3" fmla="*/ 612000 w 612000"/>
                  <a:gd name="connsiteY3" fmla="*/ 2817001 h 2817001"/>
                  <a:gd name="connsiteX4" fmla="*/ 612000 w 612000"/>
                  <a:gd name="connsiteY4" fmla="*/ 2817001 h 2817001"/>
                  <a:gd name="connsiteX5" fmla="*/ 0 w 612000"/>
                  <a:gd name="connsiteY5" fmla="*/ 2817001 h 2817001"/>
                  <a:gd name="connsiteX6" fmla="*/ 0 w 612000"/>
                  <a:gd name="connsiteY6" fmla="*/ 2817001 h 2817001"/>
                  <a:gd name="connsiteX7" fmla="*/ 0 w 612000"/>
                  <a:gd name="connsiteY7" fmla="*/ 306000 h 2817001"/>
                  <a:gd name="connsiteX8" fmla="*/ 306000 w 612000"/>
                  <a:gd name="connsiteY8" fmla="*/ 0 h 2817001"/>
                  <a:gd name="connsiteX0" fmla="*/ 25563 w 1192801"/>
                  <a:gd name="connsiteY0" fmla="*/ 0 h 3231671"/>
                  <a:gd name="connsiteX1" fmla="*/ 886801 w 1192801"/>
                  <a:gd name="connsiteY1" fmla="*/ 414670 h 3231671"/>
                  <a:gd name="connsiteX2" fmla="*/ 1192801 w 1192801"/>
                  <a:gd name="connsiteY2" fmla="*/ 720670 h 3231671"/>
                  <a:gd name="connsiteX3" fmla="*/ 1192801 w 1192801"/>
                  <a:gd name="connsiteY3" fmla="*/ 3231671 h 3231671"/>
                  <a:gd name="connsiteX4" fmla="*/ 1192801 w 1192801"/>
                  <a:gd name="connsiteY4" fmla="*/ 3231671 h 3231671"/>
                  <a:gd name="connsiteX5" fmla="*/ 580801 w 1192801"/>
                  <a:gd name="connsiteY5" fmla="*/ 3231671 h 3231671"/>
                  <a:gd name="connsiteX6" fmla="*/ 580801 w 1192801"/>
                  <a:gd name="connsiteY6" fmla="*/ 3231671 h 3231671"/>
                  <a:gd name="connsiteX7" fmla="*/ 580801 w 1192801"/>
                  <a:gd name="connsiteY7" fmla="*/ 720670 h 3231671"/>
                  <a:gd name="connsiteX8" fmla="*/ 25563 w 1192801"/>
                  <a:gd name="connsiteY8" fmla="*/ 0 h 3231671"/>
                  <a:gd name="connsiteX0" fmla="*/ 25563 w 1192801"/>
                  <a:gd name="connsiteY0" fmla="*/ 0 h 3231671"/>
                  <a:gd name="connsiteX1" fmla="*/ 1192801 w 1192801"/>
                  <a:gd name="connsiteY1" fmla="*/ 720670 h 3231671"/>
                  <a:gd name="connsiteX2" fmla="*/ 1192801 w 1192801"/>
                  <a:gd name="connsiteY2" fmla="*/ 3231671 h 3231671"/>
                  <a:gd name="connsiteX3" fmla="*/ 1192801 w 1192801"/>
                  <a:gd name="connsiteY3" fmla="*/ 3231671 h 3231671"/>
                  <a:gd name="connsiteX4" fmla="*/ 580801 w 1192801"/>
                  <a:gd name="connsiteY4" fmla="*/ 3231671 h 3231671"/>
                  <a:gd name="connsiteX5" fmla="*/ 580801 w 1192801"/>
                  <a:gd name="connsiteY5" fmla="*/ 3231671 h 3231671"/>
                  <a:gd name="connsiteX6" fmla="*/ 580801 w 1192801"/>
                  <a:gd name="connsiteY6" fmla="*/ 720670 h 3231671"/>
                  <a:gd name="connsiteX7" fmla="*/ 25563 w 1192801"/>
                  <a:gd name="connsiteY7" fmla="*/ 0 h 3231671"/>
                  <a:gd name="connsiteX0" fmla="*/ 30147 w 1197385"/>
                  <a:gd name="connsiteY0" fmla="*/ 0 h 3231671"/>
                  <a:gd name="connsiteX1" fmla="*/ 1197385 w 1197385"/>
                  <a:gd name="connsiteY1" fmla="*/ 720670 h 3231671"/>
                  <a:gd name="connsiteX2" fmla="*/ 1197385 w 1197385"/>
                  <a:gd name="connsiteY2" fmla="*/ 3231671 h 3231671"/>
                  <a:gd name="connsiteX3" fmla="*/ 1197385 w 1197385"/>
                  <a:gd name="connsiteY3" fmla="*/ 3231671 h 3231671"/>
                  <a:gd name="connsiteX4" fmla="*/ 585385 w 1197385"/>
                  <a:gd name="connsiteY4" fmla="*/ 3231671 h 3231671"/>
                  <a:gd name="connsiteX5" fmla="*/ 585385 w 1197385"/>
                  <a:gd name="connsiteY5" fmla="*/ 3231671 h 3231671"/>
                  <a:gd name="connsiteX6" fmla="*/ 457794 w 1197385"/>
                  <a:gd name="connsiteY6" fmla="*/ 1018382 h 3231671"/>
                  <a:gd name="connsiteX7" fmla="*/ 30147 w 1197385"/>
                  <a:gd name="connsiteY7" fmla="*/ 0 h 3231671"/>
                  <a:gd name="connsiteX0" fmla="*/ 311465 w 1478703"/>
                  <a:gd name="connsiteY0" fmla="*/ 1443 h 3233114"/>
                  <a:gd name="connsiteX1" fmla="*/ 1478703 w 1478703"/>
                  <a:gd name="connsiteY1" fmla="*/ 722113 h 3233114"/>
                  <a:gd name="connsiteX2" fmla="*/ 1478703 w 1478703"/>
                  <a:gd name="connsiteY2" fmla="*/ 3233114 h 3233114"/>
                  <a:gd name="connsiteX3" fmla="*/ 1478703 w 1478703"/>
                  <a:gd name="connsiteY3" fmla="*/ 3233114 h 3233114"/>
                  <a:gd name="connsiteX4" fmla="*/ 866703 w 1478703"/>
                  <a:gd name="connsiteY4" fmla="*/ 3233114 h 3233114"/>
                  <a:gd name="connsiteX5" fmla="*/ 866703 w 1478703"/>
                  <a:gd name="connsiteY5" fmla="*/ 3233114 h 3233114"/>
                  <a:gd name="connsiteX6" fmla="*/ 739112 w 1478703"/>
                  <a:gd name="connsiteY6" fmla="*/ 1019825 h 3233114"/>
                  <a:gd name="connsiteX7" fmla="*/ 15213 w 1478703"/>
                  <a:gd name="connsiteY7" fmla="*/ 1379751 h 3233114"/>
                  <a:gd name="connsiteX8" fmla="*/ 311465 w 1478703"/>
                  <a:gd name="connsiteY8" fmla="*/ 1443 h 3233114"/>
                  <a:gd name="connsiteX0" fmla="*/ 188447 w 1355685"/>
                  <a:gd name="connsiteY0" fmla="*/ 1409 h 3233080"/>
                  <a:gd name="connsiteX1" fmla="*/ 1355685 w 1355685"/>
                  <a:gd name="connsiteY1" fmla="*/ 722079 h 3233080"/>
                  <a:gd name="connsiteX2" fmla="*/ 1355685 w 1355685"/>
                  <a:gd name="connsiteY2" fmla="*/ 3233080 h 3233080"/>
                  <a:gd name="connsiteX3" fmla="*/ 1355685 w 1355685"/>
                  <a:gd name="connsiteY3" fmla="*/ 3233080 h 3233080"/>
                  <a:gd name="connsiteX4" fmla="*/ 743685 w 1355685"/>
                  <a:gd name="connsiteY4" fmla="*/ 3233080 h 3233080"/>
                  <a:gd name="connsiteX5" fmla="*/ 743685 w 1355685"/>
                  <a:gd name="connsiteY5" fmla="*/ 3233080 h 3233080"/>
                  <a:gd name="connsiteX6" fmla="*/ 616094 w 1355685"/>
                  <a:gd name="connsiteY6" fmla="*/ 1019791 h 3233080"/>
                  <a:gd name="connsiteX7" fmla="*/ 30418 w 1355685"/>
                  <a:gd name="connsiteY7" fmla="*/ 1411615 h 3233080"/>
                  <a:gd name="connsiteX8" fmla="*/ 188447 w 1355685"/>
                  <a:gd name="connsiteY8" fmla="*/ 1409 h 3233080"/>
                  <a:gd name="connsiteX0" fmla="*/ 405131 w 1572369"/>
                  <a:gd name="connsiteY0" fmla="*/ 1994 h 3233665"/>
                  <a:gd name="connsiteX1" fmla="*/ 1572369 w 1572369"/>
                  <a:gd name="connsiteY1" fmla="*/ 722664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05131 w 1572369"/>
                  <a:gd name="connsiteY0" fmla="*/ 1994 h 3233665"/>
                  <a:gd name="connsiteX1" fmla="*/ 1572369 w 1572369"/>
                  <a:gd name="connsiteY1" fmla="*/ 722664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05131 w 1572369"/>
                  <a:gd name="connsiteY0" fmla="*/ 1994 h 3233665"/>
                  <a:gd name="connsiteX1" fmla="*/ 1572369 w 1572369"/>
                  <a:gd name="connsiteY1" fmla="*/ 722664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05131 w 1572369"/>
                  <a:gd name="connsiteY0" fmla="*/ 1994 h 3233665"/>
                  <a:gd name="connsiteX1" fmla="*/ 1572369 w 1572369"/>
                  <a:gd name="connsiteY1" fmla="*/ 722664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05131 w 1572369"/>
                  <a:gd name="connsiteY0" fmla="*/ 1994 h 3233665"/>
                  <a:gd name="connsiteX1" fmla="*/ 1572369 w 1572369"/>
                  <a:gd name="connsiteY1" fmla="*/ 722664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05131 w 1572369"/>
                  <a:gd name="connsiteY0" fmla="*/ 1994 h 3233665"/>
                  <a:gd name="connsiteX1" fmla="*/ 1476676 w 1572369"/>
                  <a:gd name="connsiteY1" fmla="*/ 935315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05131 w 1572369"/>
                  <a:gd name="connsiteY0" fmla="*/ 1994 h 3233665"/>
                  <a:gd name="connsiteX1" fmla="*/ 1476676 w 1572369"/>
                  <a:gd name="connsiteY1" fmla="*/ 935315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54087 w 1557530"/>
                  <a:gd name="connsiteY0" fmla="*/ 2221 h 3138199"/>
                  <a:gd name="connsiteX1" fmla="*/ 1461837 w 1557530"/>
                  <a:gd name="connsiteY1" fmla="*/ 839849 h 3138199"/>
                  <a:gd name="connsiteX2" fmla="*/ 1557530 w 1557530"/>
                  <a:gd name="connsiteY2" fmla="*/ 3138199 h 3138199"/>
                  <a:gd name="connsiteX3" fmla="*/ 1557530 w 1557530"/>
                  <a:gd name="connsiteY3" fmla="*/ 3138199 h 3138199"/>
                  <a:gd name="connsiteX4" fmla="*/ 945530 w 1557530"/>
                  <a:gd name="connsiteY4" fmla="*/ 3138199 h 3138199"/>
                  <a:gd name="connsiteX5" fmla="*/ 945530 w 1557530"/>
                  <a:gd name="connsiteY5" fmla="*/ 3138199 h 3138199"/>
                  <a:gd name="connsiteX6" fmla="*/ 817939 w 1557530"/>
                  <a:gd name="connsiteY6" fmla="*/ 924910 h 3138199"/>
                  <a:gd name="connsiteX7" fmla="*/ 232263 w 1557530"/>
                  <a:gd name="connsiteY7" fmla="*/ 1316734 h 3138199"/>
                  <a:gd name="connsiteX8" fmla="*/ 454087 w 1557530"/>
                  <a:gd name="connsiteY8" fmla="*/ 2221 h 3138199"/>
                  <a:gd name="connsiteX0" fmla="*/ 458217 w 1561660"/>
                  <a:gd name="connsiteY0" fmla="*/ 54 h 3136032"/>
                  <a:gd name="connsiteX1" fmla="*/ 1465967 w 1561660"/>
                  <a:gd name="connsiteY1" fmla="*/ 837682 h 3136032"/>
                  <a:gd name="connsiteX2" fmla="*/ 1561660 w 1561660"/>
                  <a:gd name="connsiteY2" fmla="*/ 3136032 h 3136032"/>
                  <a:gd name="connsiteX3" fmla="*/ 1561660 w 1561660"/>
                  <a:gd name="connsiteY3" fmla="*/ 3136032 h 3136032"/>
                  <a:gd name="connsiteX4" fmla="*/ 949660 w 1561660"/>
                  <a:gd name="connsiteY4" fmla="*/ 3136032 h 3136032"/>
                  <a:gd name="connsiteX5" fmla="*/ 949660 w 1561660"/>
                  <a:gd name="connsiteY5" fmla="*/ 3136032 h 3136032"/>
                  <a:gd name="connsiteX6" fmla="*/ 822069 w 1561660"/>
                  <a:gd name="connsiteY6" fmla="*/ 922743 h 3136032"/>
                  <a:gd name="connsiteX7" fmla="*/ 236393 w 1561660"/>
                  <a:gd name="connsiteY7" fmla="*/ 1314567 h 3136032"/>
                  <a:gd name="connsiteX8" fmla="*/ 458217 w 1561660"/>
                  <a:gd name="connsiteY8" fmla="*/ 54 h 3136032"/>
                  <a:gd name="connsiteX0" fmla="*/ 458217 w 1561660"/>
                  <a:gd name="connsiteY0" fmla="*/ 53790 h 3189768"/>
                  <a:gd name="connsiteX1" fmla="*/ 1465967 w 1561660"/>
                  <a:gd name="connsiteY1" fmla="*/ 891418 h 3189768"/>
                  <a:gd name="connsiteX2" fmla="*/ 1561660 w 1561660"/>
                  <a:gd name="connsiteY2" fmla="*/ 3189768 h 3189768"/>
                  <a:gd name="connsiteX3" fmla="*/ 1561660 w 1561660"/>
                  <a:gd name="connsiteY3" fmla="*/ 3189768 h 3189768"/>
                  <a:gd name="connsiteX4" fmla="*/ 949660 w 1561660"/>
                  <a:gd name="connsiteY4" fmla="*/ 3189768 h 3189768"/>
                  <a:gd name="connsiteX5" fmla="*/ 949660 w 1561660"/>
                  <a:gd name="connsiteY5" fmla="*/ 3189768 h 3189768"/>
                  <a:gd name="connsiteX6" fmla="*/ 822069 w 1561660"/>
                  <a:gd name="connsiteY6" fmla="*/ 976479 h 3189768"/>
                  <a:gd name="connsiteX7" fmla="*/ 236393 w 1561660"/>
                  <a:gd name="connsiteY7" fmla="*/ 1368303 h 3189768"/>
                  <a:gd name="connsiteX8" fmla="*/ 458217 w 1561660"/>
                  <a:gd name="connsiteY8" fmla="*/ 53790 h 3189768"/>
                  <a:gd name="connsiteX0" fmla="*/ 473561 w 1577004"/>
                  <a:gd name="connsiteY0" fmla="*/ 53790 h 3189768"/>
                  <a:gd name="connsiteX1" fmla="*/ 1481311 w 1577004"/>
                  <a:gd name="connsiteY1" fmla="*/ 891418 h 3189768"/>
                  <a:gd name="connsiteX2" fmla="*/ 1577004 w 1577004"/>
                  <a:gd name="connsiteY2" fmla="*/ 3189768 h 3189768"/>
                  <a:gd name="connsiteX3" fmla="*/ 1577004 w 1577004"/>
                  <a:gd name="connsiteY3" fmla="*/ 3189768 h 3189768"/>
                  <a:gd name="connsiteX4" fmla="*/ 965004 w 1577004"/>
                  <a:gd name="connsiteY4" fmla="*/ 3189768 h 3189768"/>
                  <a:gd name="connsiteX5" fmla="*/ 965004 w 1577004"/>
                  <a:gd name="connsiteY5" fmla="*/ 3189768 h 3189768"/>
                  <a:gd name="connsiteX6" fmla="*/ 837413 w 1577004"/>
                  <a:gd name="connsiteY6" fmla="*/ 976479 h 3189768"/>
                  <a:gd name="connsiteX7" fmla="*/ 251737 w 1577004"/>
                  <a:gd name="connsiteY7" fmla="*/ 1368303 h 3189768"/>
                  <a:gd name="connsiteX8" fmla="*/ 473561 w 1577004"/>
                  <a:gd name="connsiteY8" fmla="*/ 53790 h 3189768"/>
                  <a:gd name="connsiteX0" fmla="*/ 473561 w 1577004"/>
                  <a:gd name="connsiteY0" fmla="*/ 46232 h 3182210"/>
                  <a:gd name="connsiteX1" fmla="*/ 1481311 w 1577004"/>
                  <a:gd name="connsiteY1" fmla="*/ 883860 h 3182210"/>
                  <a:gd name="connsiteX2" fmla="*/ 1577004 w 1577004"/>
                  <a:gd name="connsiteY2" fmla="*/ 3182210 h 3182210"/>
                  <a:gd name="connsiteX3" fmla="*/ 1577004 w 1577004"/>
                  <a:gd name="connsiteY3" fmla="*/ 3182210 h 3182210"/>
                  <a:gd name="connsiteX4" fmla="*/ 965004 w 1577004"/>
                  <a:gd name="connsiteY4" fmla="*/ 3182210 h 3182210"/>
                  <a:gd name="connsiteX5" fmla="*/ 965004 w 1577004"/>
                  <a:gd name="connsiteY5" fmla="*/ 3182210 h 3182210"/>
                  <a:gd name="connsiteX6" fmla="*/ 837413 w 1577004"/>
                  <a:gd name="connsiteY6" fmla="*/ 968921 h 3182210"/>
                  <a:gd name="connsiteX7" fmla="*/ 251737 w 1577004"/>
                  <a:gd name="connsiteY7" fmla="*/ 1360745 h 3182210"/>
                  <a:gd name="connsiteX8" fmla="*/ 473561 w 1577004"/>
                  <a:gd name="connsiteY8" fmla="*/ 46232 h 3182210"/>
                  <a:gd name="connsiteX0" fmla="*/ 473561 w 1577004"/>
                  <a:gd name="connsiteY0" fmla="*/ 77283 h 3213261"/>
                  <a:gd name="connsiteX1" fmla="*/ 1336258 w 1577004"/>
                  <a:gd name="connsiteY1" fmla="*/ 232848 h 3213261"/>
                  <a:gd name="connsiteX2" fmla="*/ 1481311 w 1577004"/>
                  <a:gd name="connsiteY2" fmla="*/ 914911 h 3213261"/>
                  <a:gd name="connsiteX3" fmla="*/ 1577004 w 1577004"/>
                  <a:gd name="connsiteY3" fmla="*/ 3213261 h 3213261"/>
                  <a:gd name="connsiteX4" fmla="*/ 1577004 w 1577004"/>
                  <a:gd name="connsiteY4" fmla="*/ 3213261 h 3213261"/>
                  <a:gd name="connsiteX5" fmla="*/ 965004 w 1577004"/>
                  <a:gd name="connsiteY5" fmla="*/ 3213261 h 3213261"/>
                  <a:gd name="connsiteX6" fmla="*/ 965004 w 1577004"/>
                  <a:gd name="connsiteY6" fmla="*/ 3213261 h 3213261"/>
                  <a:gd name="connsiteX7" fmla="*/ 837413 w 1577004"/>
                  <a:gd name="connsiteY7" fmla="*/ 999972 h 3213261"/>
                  <a:gd name="connsiteX8" fmla="*/ 251737 w 1577004"/>
                  <a:gd name="connsiteY8" fmla="*/ 1391796 h 3213261"/>
                  <a:gd name="connsiteX9" fmla="*/ 473561 w 1577004"/>
                  <a:gd name="connsiteY9" fmla="*/ 77283 h 3213261"/>
                  <a:gd name="connsiteX0" fmla="*/ 473561 w 1577004"/>
                  <a:gd name="connsiteY0" fmla="*/ 75189 h 3211167"/>
                  <a:gd name="connsiteX1" fmla="*/ 1336258 w 1577004"/>
                  <a:gd name="connsiteY1" fmla="*/ 241387 h 3211167"/>
                  <a:gd name="connsiteX2" fmla="*/ 1481311 w 1577004"/>
                  <a:gd name="connsiteY2" fmla="*/ 912817 h 3211167"/>
                  <a:gd name="connsiteX3" fmla="*/ 1577004 w 1577004"/>
                  <a:gd name="connsiteY3" fmla="*/ 3211167 h 3211167"/>
                  <a:gd name="connsiteX4" fmla="*/ 1577004 w 1577004"/>
                  <a:gd name="connsiteY4" fmla="*/ 3211167 h 3211167"/>
                  <a:gd name="connsiteX5" fmla="*/ 965004 w 1577004"/>
                  <a:gd name="connsiteY5" fmla="*/ 3211167 h 3211167"/>
                  <a:gd name="connsiteX6" fmla="*/ 965004 w 1577004"/>
                  <a:gd name="connsiteY6" fmla="*/ 3211167 h 3211167"/>
                  <a:gd name="connsiteX7" fmla="*/ 837413 w 1577004"/>
                  <a:gd name="connsiteY7" fmla="*/ 997878 h 3211167"/>
                  <a:gd name="connsiteX8" fmla="*/ 251737 w 1577004"/>
                  <a:gd name="connsiteY8" fmla="*/ 1389702 h 3211167"/>
                  <a:gd name="connsiteX9" fmla="*/ 473561 w 1577004"/>
                  <a:gd name="connsiteY9" fmla="*/ 75189 h 3211167"/>
                  <a:gd name="connsiteX0" fmla="*/ 473561 w 1577004"/>
                  <a:gd name="connsiteY0" fmla="*/ 75189 h 3211167"/>
                  <a:gd name="connsiteX1" fmla="*/ 1336258 w 1577004"/>
                  <a:gd name="connsiteY1" fmla="*/ 241387 h 3211167"/>
                  <a:gd name="connsiteX2" fmla="*/ 1368156 w 1577004"/>
                  <a:gd name="connsiteY2" fmla="*/ 294550 h 3211167"/>
                  <a:gd name="connsiteX3" fmla="*/ 1481311 w 1577004"/>
                  <a:gd name="connsiteY3" fmla="*/ 912817 h 3211167"/>
                  <a:gd name="connsiteX4" fmla="*/ 1577004 w 1577004"/>
                  <a:gd name="connsiteY4" fmla="*/ 3211167 h 3211167"/>
                  <a:gd name="connsiteX5" fmla="*/ 1577004 w 1577004"/>
                  <a:gd name="connsiteY5" fmla="*/ 3211167 h 3211167"/>
                  <a:gd name="connsiteX6" fmla="*/ 965004 w 1577004"/>
                  <a:gd name="connsiteY6" fmla="*/ 3211167 h 3211167"/>
                  <a:gd name="connsiteX7" fmla="*/ 965004 w 1577004"/>
                  <a:gd name="connsiteY7" fmla="*/ 3211167 h 3211167"/>
                  <a:gd name="connsiteX8" fmla="*/ 837413 w 1577004"/>
                  <a:gd name="connsiteY8" fmla="*/ 997878 h 3211167"/>
                  <a:gd name="connsiteX9" fmla="*/ 251737 w 1577004"/>
                  <a:gd name="connsiteY9" fmla="*/ 1389702 h 3211167"/>
                  <a:gd name="connsiteX10" fmla="*/ 473561 w 1577004"/>
                  <a:gd name="connsiteY10" fmla="*/ 75189 h 3211167"/>
                  <a:gd name="connsiteX0" fmla="*/ 473561 w 1577004"/>
                  <a:gd name="connsiteY0" fmla="*/ 75189 h 3211167"/>
                  <a:gd name="connsiteX1" fmla="*/ 1336258 w 1577004"/>
                  <a:gd name="connsiteY1" fmla="*/ 241387 h 3211167"/>
                  <a:gd name="connsiteX2" fmla="*/ 1368156 w 1577004"/>
                  <a:gd name="connsiteY2" fmla="*/ 294550 h 3211167"/>
                  <a:gd name="connsiteX3" fmla="*/ 1481311 w 1577004"/>
                  <a:gd name="connsiteY3" fmla="*/ 912817 h 3211167"/>
                  <a:gd name="connsiteX4" fmla="*/ 1577004 w 1577004"/>
                  <a:gd name="connsiteY4" fmla="*/ 3211167 h 3211167"/>
                  <a:gd name="connsiteX5" fmla="*/ 1577004 w 1577004"/>
                  <a:gd name="connsiteY5" fmla="*/ 3211167 h 3211167"/>
                  <a:gd name="connsiteX6" fmla="*/ 965004 w 1577004"/>
                  <a:gd name="connsiteY6" fmla="*/ 3211167 h 3211167"/>
                  <a:gd name="connsiteX7" fmla="*/ 965004 w 1577004"/>
                  <a:gd name="connsiteY7" fmla="*/ 3211167 h 3211167"/>
                  <a:gd name="connsiteX8" fmla="*/ 837413 w 1577004"/>
                  <a:gd name="connsiteY8" fmla="*/ 997878 h 3211167"/>
                  <a:gd name="connsiteX9" fmla="*/ 251737 w 1577004"/>
                  <a:gd name="connsiteY9" fmla="*/ 1389702 h 3211167"/>
                  <a:gd name="connsiteX10" fmla="*/ 473561 w 1577004"/>
                  <a:gd name="connsiteY10" fmla="*/ 75189 h 3211167"/>
                  <a:gd name="connsiteX0" fmla="*/ 473561 w 1577004"/>
                  <a:gd name="connsiteY0" fmla="*/ 75189 h 3211167"/>
                  <a:gd name="connsiteX1" fmla="*/ 1336258 w 1577004"/>
                  <a:gd name="connsiteY1" fmla="*/ 241387 h 3211167"/>
                  <a:gd name="connsiteX2" fmla="*/ 1481311 w 1577004"/>
                  <a:gd name="connsiteY2" fmla="*/ 912817 h 3211167"/>
                  <a:gd name="connsiteX3" fmla="*/ 1577004 w 1577004"/>
                  <a:gd name="connsiteY3" fmla="*/ 3211167 h 3211167"/>
                  <a:gd name="connsiteX4" fmla="*/ 1577004 w 1577004"/>
                  <a:gd name="connsiteY4" fmla="*/ 3211167 h 3211167"/>
                  <a:gd name="connsiteX5" fmla="*/ 965004 w 1577004"/>
                  <a:gd name="connsiteY5" fmla="*/ 3211167 h 3211167"/>
                  <a:gd name="connsiteX6" fmla="*/ 965004 w 1577004"/>
                  <a:gd name="connsiteY6" fmla="*/ 3211167 h 3211167"/>
                  <a:gd name="connsiteX7" fmla="*/ 837413 w 1577004"/>
                  <a:gd name="connsiteY7" fmla="*/ 997878 h 3211167"/>
                  <a:gd name="connsiteX8" fmla="*/ 251737 w 1577004"/>
                  <a:gd name="connsiteY8" fmla="*/ 1389702 h 3211167"/>
                  <a:gd name="connsiteX9" fmla="*/ 473561 w 1577004"/>
                  <a:gd name="connsiteY9" fmla="*/ 75189 h 3211167"/>
                  <a:gd name="connsiteX0" fmla="*/ 473561 w 1577004"/>
                  <a:gd name="connsiteY0" fmla="*/ 75189 h 3211167"/>
                  <a:gd name="connsiteX1" fmla="*/ 1336258 w 1577004"/>
                  <a:gd name="connsiteY1" fmla="*/ 241387 h 3211167"/>
                  <a:gd name="connsiteX2" fmla="*/ 1481311 w 1577004"/>
                  <a:gd name="connsiteY2" fmla="*/ 912817 h 3211167"/>
                  <a:gd name="connsiteX3" fmla="*/ 1577004 w 1577004"/>
                  <a:gd name="connsiteY3" fmla="*/ 3211167 h 3211167"/>
                  <a:gd name="connsiteX4" fmla="*/ 1577004 w 1577004"/>
                  <a:gd name="connsiteY4" fmla="*/ 3211167 h 3211167"/>
                  <a:gd name="connsiteX5" fmla="*/ 965004 w 1577004"/>
                  <a:gd name="connsiteY5" fmla="*/ 3211167 h 3211167"/>
                  <a:gd name="connsiteX6" fmla="*/ 965004 w 1577004"/>
                  <a:gd name="connsiteY6" fmla="*/ 3211167 h 3211167"/>
                  <a:gd name="connsiteX7" fmla="*/ 837413 w 1577004"/>
                  <a:gd name="connsiteY7" fmla="*/ 997878 h 3211167"/>
                  <a:gd name="connsiteX8" fmla="*/ 251737 w 1577004"/>
                  <a:gd name="connsiteY8" fmla="*/ 1389702 h 3211167"/>
                  <a:gd name="connsiteX9" fmla="*/ 473561 w 1577004"/>
                  <a:gd name="connsiteY9" fmla="*/ 75189 h 3211167"/>
                  <a:gd name="connsiteX0" fmla="*/ 473561 w 1577004"/>
                  <a:gd name="connsiteY0" fmla="*/ 75189 h 3211167"/>
                  <a:gd name="connsiteX1" fmla="*/ 1336258 w 1577004"/>
                  <a:gd name="connsiteY1" fmla="*/ 241387 h 3211167"/>
                  <a:gd name="connsiteX2" fmla="*/ 1481311 w 1577004"/>
                  <a:gd name="connsiteY2" fmla="*/ 912817 h 3211167"/>
                  <a:gd name="connsiteX3" fmla="*/ 1577004 w 1577004"/>
                  <a:gd name="connsiteY3" fmla="*/ 3211167 h 3211167"/>
                  <a:gd name="connsiteX4" fmla="*/ 1577004 w 1577004"/>
                  <a:gd name="connsiteY4" fmla="*/ 3211167 h 3211167"/>
                  <a:gd name="connsiteX5" fmla="*/ 965004 w 1577004"/>
                  <a:gd name="connsiteY5" fmla="*/ 3211167 h 3211167"/>
                  <a:gd name="connsiteX6" fmla="*/ 965004 w 1577004"/>
                  <a:gd name="connsiteY6" fmla="*/ 3211167 h 3211167"/>
                  <a:gd name="connsiteX7" fmla="*/ 837413 w 1577004"/>
                  <a:gd name="connsiteY7" fmla="*/ 997878 h 3211167"/>
                  <a:gd name="connsiteX8" fmla="*/ 251737 w 1577004"/>
                  <a:gd name="connsiteY8" fmla="*/ 1389702 h 3211167"/>
                  <a:gd name="connsiteX9" fmla="*/ 473561 w 1577004"/>
                  <a:gd name="connsiteY9" fmla="*/ 75189 h 3211167"/>
                  <a:gd name="connsiteX0" fmla="*/ 473561 w 1577004"/>
                  <a:gd name="connsiteY0" fmla="*/ 10211 h 3146189"/>
                  <a:gd name="connsiteX1" fmla="*/ 1481311 w 1577004"/>
                  <a:gd name="connsiteY1" fmla="*/ 847839 h 3146189"/>
                  <a:gd name="connsiteX2" fmla="*/ 1577004 w 1577004"/>
                  <a:gd name="connsiteY2" fmla="*/ 3146189 h 3146189"/>
                  <a:gd name="connsiteX3" fmla="*/ 1577004 w 1577004"/>
                  <a:gd name="connsiteY3" fmla="*/ 3146189 h 3146189"/>
                  <a:gd name="connsiteX4" fmla="*/ 965004 w 1577004"/>
                  <a:gd name="connsiteY4" fmla="*/ 3146189 h 3146189"/>
                  <a:gd name="connsiteX5" fmla="*/ 965004 w 1577004"/>
                  <a:gd name="connsiteY5" fmla="*/ 3146189 h 3146189"/>
                  <a:gd name="connsiteX6" fmla="*/ 837413 w 1577004"/>
                  <a:gd name="connsiteY6" fmla="*/ 932900 h 3146189"/>
                  <a:gd name="connsiteX7" fmla="*/ 251737 w 1577004"/>
                  <a:gd name="connsiteY7" fmla="*/ 1324724 h 3146189"/>
                  <a:gd name="connsiteX8" fmla="*/ 473561 w 1577004"/>
                  <a:gd name="connsiteY8" fmla="*/ 10211 h 3146189"/>
                  <a:gd name="connsiteX0" fmla="*/ 473561 w 1577004"/>
                  <a:gd name="connsiteY0" fmla="*/ 81744 h 3217722"/>
                  <a:gd name="connsiteX1" fmla="*/ 1481311 w 1577004"/>
                  <a:gd name="connsiteY1" fmla="*/ 919372 h 3217722"/>
                  <a:gd name="connsiteX2" fmla="*/ 1577004 w 1577004"/>
                  <a:gd name="connsiteY2" fmla="*/ 3217722 h 3217722"/>
                  <a:gd name="connsiteX3" fmla="*/ 1577004 w 1577004"/>
                  <a:gd name="connsiteY3" fmla="*/ 3217722 h 3217722"/>
                  <a:gd name="connsiteX4" fmla="*/ 965004 w 1577004"/>
                  <a:gd name="connsiteY4" fmla="*/ 3217722 h 3217722"/>
                  <a:gd name="connsiteX5" fmla="*/ 965004 w 1577004"/>
                  <a:gd name="connsiteY5" fmla="*/ 3217722 h 3217722"/>
                  <a:gd name="connsiteX6" fmla="*/ 837413 w 1577004"/>
                  <a:gd name="connsiteY6" fmla="*/ 1004433 h 3217722"/>
                  <a:gd name="connsiteX7" fmla="*/ 251737 w 1577004"/>
                  <a:gd name="connsiteY7" fmla="*/ 1396257 h 3217722"/>
                  <a:gd name="connsiteX8" fmla="*/ 473561 w 1577004"/>
                  <a:gd name="connsiteY8" fmla="*/ 81744 h 3217722"/>
                  <a:gd name="connsiteX0" fmla="*/ 473561 w 1577004"/>
                  <a:gd name="connsiteY0" fmla="*/ 81744 h 3217722"/>
                  <a:gd name="connsiteX1" fmla="*/ 1481311 w 1577004"/>
                  <a:gd name="connsiteY1" fmla="*/ 919372 h 3217722"/>
                  <a:gd name="connsiteX2" fmla="*/ 1577004 w 1577004"/>
                  <a:gd name="connsiteY2" fmla="*/ 3217722 h 3217722"/>
                  <a:gd name="connsiteX3" fmla="*/ 1577004 w 1577004"/>
                  <a:gd name="connsiteY3" fmla="*/ 3217722 h 3217722"/>
                  <a:gd name="connsiteX4" fmla="*/ 965004 w 1577004"/>
                  <a:gd name="connsiteY4" fmla="*/ 3217722 h 3217722"/>
                  <a:gd name="connsiteX5" fmla="*/ 965004 w 1577004"/>
                  <a:gd name="connsiteY5" fmla="*/ 3217722 h 3217722"/>
                  <a:gd name="connsiteX6" fmla="*/ 879944 w 1577004"/>
                  <a:gd name="connsiteY6" fmla="*/ 1068228 h 3217722"/>
                  <a:gd name="connsiteX7" fmla="*/ 251737 w 1577004"/>
                  <a:gd name="connsiteY7" fmla="*/ 1396257 h 3217722"/>
                  <a:gd name="connsiteX8" fmla="*/ 473561 w 1577004"/>
                  <a:gd name="connsiteY8" fmla="*/ 81744 h 3217722"/>
                  <a:gd name="connsiteX0" fmla="*/ 473561 w 1577004"/>
                  <a:gd name="connsiteY0" fmla="*/ 81744 h 3217722"/>
                  <a:gd name="connsiteX1" fmla="*/ 1481311 w 1577004"/>
                  <a:gd name="connsiteY1" fmla="*/ 919372 h 3217722"/>
                  <a:gd name="connsiteX2" fmla="*/ 1577004 w 1577004"/>
                  <a:gd name="connsiteY2" fmla="*/ 3217722 h 3217722"/>
                  <a:gd name="connsiteX3" fmla="*/ 1577004 w 1577004"/>
                  <a:gd name="connsiteY3" fmla="*/ 3217722 h 3217722"/>
                  <a:gd name="connsiteX4" fmla="*/ 965004 w 1577004"/>
                  <a:gd name="connsiteY4" fmla="*/ 3217722 h 3217722"/>
                  <a:gd name="connsiteX5" fmla="*/ 965004 w 1577004"/>
                  <a:gd name="connsiteY5" fmla="*/ 3217722 h 3217722"/>
                  <a:gd name="connsiteX6" fmla="*/ 879944 w 1577004"/>
                  <a:gd name="connsiteY6" fmla="*/ 1068228 h 3217722"/>
                  <a:gd name="connsiteX7" fmla="*/ 251737 w 1577004"/>
                  <a:gd name="connsiteY7" fmla="*/ 1396257 h 3217722"/>
                  <a:gd name="connsiteX8" fmla="*/ 473561 w 1577004"/>
                  <a:gd name="connsiteY8" fmla="*/ 81744 h 3217722"/>
                  <a:gd name="connsiteX0" fmla="*/ 473561 w 1577004"/>
                  <a:gd name="connsiteY0" fmla="*/ 81744 h 3217722"/>
                  <a:gd name="connsiteX1" fmla="*/ 1481311 w 1577004"/>
                  <a:gd name="connsiteY1" fmla="*/ 919372 h 3217722"/>
                  <a:gd name="connsiteX2" fmla="*/ 1577004 w 1577004"/>
                  <a:gd name="connsiteY2" fmla="*/ 3217722 h 3217722"/>
                  <a:gd name="connsiteX3" fmla="*/ 1577004 w 1577004"/>
                  <a:gd name="connsiteY3" fmla="*/ 3217722 h 3217722"/>
                  <a:gd name="connsiteX4" fmla="*/ 965004 w 1577004"/>
                  <a:gd name="connsiteY4" fmla="*/ 3217722 h 3217722"/>
                  <a:gd name="connsiteX5" fmla="*/ 965004 w 1577004"/>
                  <a:gd name="connsiteY5" fmla="*/ 3217722 h 3217722"/>
                  <a:gd name="connsiteX6" fmla="*/ 879944 w 1577004"/>
                  <a:gd name="connsiteY6" fmla="*/ 1068228 h 3217722"/>
                  <a:gd name="connsiteX7" fmla="*/ 251737 w 1577004"/>
                  <a:gd name="connsiteY7" fmla="*/ 1396257 h 3217722"/>
                  <a:gd name="connsiteX8" fmla="*/ 473561 w 1577004"/>
                  <a:gd name="connsiteY8" fmla="*/ 81744 h 3217722"/>
                  <a:gd name="connsiteX0" fmla="*/ 473561 w 1577004"/>
                  <a:gd name="connsiteY0" fmla="*/ 81744 h 3217722"/>
                  <a:gd name="connsiteX1" fmla="*/ 1481311 w 1577004"/>
                  <a:gd name="connsiteY1" fmla="*/ 919372 h 3217722"/>
                  <a:gd name="connsiteX2" fmla="*/ 1538277 w 1577004"/>
                  <a:gd name="connsiteY2" fmla="*/ 960324 h 3217722"/>
                  <a:gd name="connsiteX3" fmla="*/ 1577004 w 1577004"/>
                  <a:gd name="connsiteY3" fmla="*/ 3217722 h 3217722"/>
                  <a:gd name="connsiteX4" fmla="*/ 1577004 w 1577004"/>
                  <a:gd name="connsiteY4" fmla="*/ 3217722 h 3217722"/>
                  <a:gd name="connsiteX5" fmla="*/ 965004 w 1577004"/>
                  <a:gd name="connsiteY5" fmla="*/ 3217722 h 3217722"/>
                  <a:gd name="connsiteX6" fmla="*/ 965004 w 1577004"/>
                  <a:gd name="connsiteY6" fmla="*/ 3217722 h 3217722"/>
                  <a:gd name="connsiteX7" fmla="*/ 879944 w 1577004"/>
                  <a:gd name="connsiteY7" fmla="*/ 1068228 h 3217722"/>
                  <a:gd name="connsiteX8" fmla="*/ 251737 w 1577004"/>
                  <a:gd name="connsiteY8" fmla="*/ 1396257 h 3217722"/>
                  <a:gd name="connsiteX9" fmla="*/ 473561 w 1577004"/>
                  <a:gd name="connsiteY9" fmla="*/ 81744 h 3217722"/>
                  <a:gd name="connsiteX0" fmla="*/ 473561 w 1577004"/>
                  <a:gd name="connsiteY0" fmla="*/ 88256 h 3224234"/>
                  <a:gd name="connsiteX1" fmla="*/ 1481311 w 1577004"/>
                  <a:gd name="connsiteY1" fmla="*/ 904619 h 3224234"/>
                  <a:gd name="connsiteX2" fmla="*/ 1538277 w 1577004"/>
                  <a:gd name="connsiteY2" fmla="*/ 966836 h 3224234"/>
                  <a:gd name="connsiteX3" fmla="*/ 1577004 w 1577004"/>
                  <a:gd name="connsiteY3" fmla="*/ 3224234 h 3224234"/>
                  <a:gd name="connsiteX4" fmla="*/ 1577004 w 1577004"/>
                  <a:gd name="connsiteY4" fmla="*/ 3224234 h 3224234"/>
                  <a:gd name="connsiteX5" fmla="*/ 965004 w 1577004"/>
                  <a:gd name="connsiteY5" fmla="*/ 3224234 h 3224234"/>
                  <a:gd name="connsiteX6" fmla="*/ 965004 w 1577004"/>
                  <a:gd name="connsiteY6" fmla="*/ 3224234 h 3224234"/>
                  <a:gd name="connsiteX7" fmla="*/ 879944 w 1577004"/>
                  <a:gd name="connsiteY7" fmla="*/ 1074740 h 3224234"/>
                  <a:gd name="connsiteX8" fmla="*/ 251737 w 1577004"/>
                  <a:gd name="connsiteY8" fmla="*/ 1402769 h 3224234"/>
                  <a:gd name="connsiteX9" fmla="*/ 473561 w 1577004"/>
                  <a:gd name="connsiteY9" fmla="*/ 88256 h 3224234"/>
                  <a:gd name="connsiteX0" fmla="*/ 473561 w 1577004"/>
                  <a:gd name="connsiteY0" fmla="*/ 88256 h 3224234"/>
                  <a:gd name="connsiteX1" fmla="*/ 1481311 w 1577004"/>
                  <a:gd name="connsiteY1" fmla="*/ 904619 h 3224234"/>
                  <a:gd name="connsiteX2" fmla="*/ 1538277 w 1577004"/>
                  <a:gd name="connsiteY2" fmla="*/ 966836 h 3224234"/>
                  <a:gd name="connsiteX3" fmla="*/ 1577004 w 1577004"/>
                  <a:gd name="connsiteY3" fmla="*/ 3224234 h 3224234"/>
                  <a:gd name="connsiteX4" fmla="*/ 1577004 w 1577004"/>
                  <a:gd name="connsiteY4" fmla="*/ 3224234 h 3224234"/>
                  <a:gd name="connsiteX5" fmla="*/ 965004 w 1577004"/>
                  <a:gd name="connsiteY5" fmla="*/ 3224234 h 3224234"/>
                  <a:gd name="connsiteX6" fmla="*/ 965004 w 1577004"/>
                  <a:gd name="connsiteY6" fmla="*/ 3224234 h 3224234"/>
                  <a:gd name="connsiteX7" fmla="*/ 879944 w 1577004"/>
                  <a:gd name="connsiteY7" fmla="*/ 1074740 h 3224234"/>
                  <a:gd name="connsiteX8" fmla="*/ 251737 w 1577004"/>
                  <a:gd name="connsiteY8" fmla="*/ 1402769 h 3224234"/>
                  <a:gd name="connsiteX9" fmla="*/ 473561 w 1577004"/>
                  <a:gd name="connsiteY9" fmla="*/ 88256 h 3224234"/>
                  <a:gd name="connsiteX0" fmla="*/ 473561 w 1577004"/>
                  <a:gd name="connsiteY0" fmla="*/ 8062 h 3144040"/>
                  <a:gd name="connsiteX1" fmla="*/ 1538277 w 1577004"/>
                  <a:gd name="connsiteY1" fmla="*/ 886642 h 3144040"/>
                  <a:gd name="connsiteX2" fmla="*/ 1577004 w 1577004"/>
                  <a:gd name="connsiteY2" fmla="*/ 3144040 h 3144040"/>
                  <a:gd name="connsiteX3" fmla="*/ 1577004 w 1577004"/>
                  <a:gd name="connsiteY3" fmla="*/ 3144040 h 3144040"/>
                  <a:gd name="connsiteX4" fmla="*/ 965004 w 1577004"/>
                  <a:gd name="connsiteY4" fmla="*/ 3144040 h 3144040"/>
                  <a:gd name="connsiteX5" fmla="*/ 965004 w 1577004"/>
                  <a:gd name="connsiteY5" fmla="*/ 3144040 h 3144040"/>
                  <a:gd name="connsiteX6" fmla="*/ 879944 w 1577004"/>
                  <a:gd name="connsiteY6" fmla="*/ 994546 h 3144040"/>
                  <a:gd name="connsiteX7" fmla="*/ 251737 w 1577004"/>
                  <a:gd name="connsiteY7" fmla="*/ 1322575 h 3144040"/>
                  <a:gd name="connsiteX8" fmla="*/ 473561 w 1577004"/>
                  <a:gd name="connsiteY8" fmla="*/ 8062 h 3144040"/>
                  <a:gd name="connsiteX0" fmla="*/ 473561 w 1577004"/>
                  <a:gd name="connsiteY0" fmla="*/ 16144 h 3152122"/>
                  <a:gd name="connsiteX1" fmla="*/ 1538277 w 1577004"/>
                  <a:gd name="connsiteY1" fmla="*/ 894724 h 3152122"/>
                  <a:gd name="connsiteX2" fmla="*/ 1577004 w 1577004"/>
                  <a:gd name="connsiteY2" fmla="*/ 3152122 h 3152122"/>
                  <a:gd name="connsiteX3" fmla="*/ 1577004 w 1577004"/>
                  <a:gd name="connsiteY3" fmla="*/ 3152122 h 3152122"/>
                  <a:gd name="connsiteX4" fmla="*/ 965004 w 1577004"/>
                  <a:gd name="connsiteY4" fmla="*/ 3152122 h 3152122"/>
                  <a:gd name="connsiteX5" fmla="*/ 965004 w 1577004"/>
                  <a:gd name="connsiteY5" fmla="*/ 3152122 h 3152122"/>
                  <a:gd name="connsiteX6" fmla="*/ 879944 w 1577004"/>
                  <a:gd name="connsiteY6" fmla="*/ 1002628 h 3152122"/>
                  <a:gd name="connsiteX7" fmla="*/ 251737 w 1577004"/>
                  <a:gd name="connsiteY7" fmla="*/ 1330657 h 3152122"/>
                  <a:gd name="connsiteX8" fmla="*/ 473561 w 1577004"/>
                  <a:gd name="connsiteY8" fmla="*/ 16144 h 3152122"/>
                  <a:gd name="connsiteX0" fmla="*/ 473561 w 1577004"/>
                  <a:gd name="connsiteY0" fmla="*/ 30120 h 3166098"/>
                  <a:gd name="connsiteX1" fmla="*/ 1538277 w 1577004"/>
                  <a:gd name="connsiteY1" fmla="*/ 908700 h 3166098"/>
                  <a:gd name="connsiteX2" fmla="*/ 1577004 w 1577004"/>
                  <a:gd name="connsiteY2" fmla="*/ 3166098 h 3166098"/>
                  <a:gd name="connsiteX3" fmla="*/ 1577004 w 1577004"/>
                  <a:gd name="connsiteY3" fmla="*/ 3166098 h 3166098"/>
                  <a:gd name="connsiteX4" fmla="*/ 965004 w 1577004"/>
                  <a:gd name="connsiteY4" fmla="*/ 3166098 h 3166098"/>
                  <a:gd name="connsiteX5" fmla="*/ 965004 w 1577004"/>
                  <a:gd name="connsiteY5" fmla="*/ 3166098 h 3166098"/>
                  <a:gd name="connsiteX6" fmla="*/ 879944 w 1577004"/>
                  <a:gd name="connsiteY6" fmla="*/ 1016604 h 3166098"/>
                  <a:gd name="connsiteX7" fmla="*/ 251737 w 1577004"/>
                  <a:gd name="connsiteY7" fmla="*/ 1344633 h 3166098"/>
                  <a:gd name="connsiteX8" fmla="*/ 473561 w 1577004"/>
                  <a:gd name="connsiteY8" fmla="*/ 30120 h 3166098"/>
                  <a:gd name="connsiteX0" fmla="*/ 473561 w 1577004"/>
                  <a:gd name="connsiteY0" fmla="*/ 30120 h 3166098"/>
                  <a:gd name="connsiteX1" fmla="*/ 1538277 w 1577004"/>
                  <a:gd name="connsiteY1" fmla="*/ 908700 h 3166098"/>
                  <a:gd name="connsiteX2" fmla="*/ 1577004 w 1577004"/>
                  <a:gd name="connsiteY2" fmla="*/ 3166098 h 3166098"/>
                  <a:gd name="connsiteX3" fmla="*/ 1577004 w 1577004"/>
                  <a:gd name="connsiteY3" fmla="*/ 3166098 h 3166098"/>
                  <a:gd name="connsiteX4" fmla="*/ 965004 w 1577004"/>
                  <a:gd name="connsiteY4" fmla="*/ 3166098 h 3166098"/>
                  <a:gd name="connsiteX5" fmla="*/ 965004 w 1577004"/>
                  <a:gd name="connsiteY5" fmla="*/ 3166098 h 3166098"/>
                  <a:gd name="connsiteX6" fmla="*/ 879944 w 1577004"/>
                  <a:gd name="connsiteY6" fmla="*/ 1016604 h 3166098"/>
                  <a:gd name="connsiteX7" fmla="*/ 251737 w 1577004"/>
                  <a:gd name="connsiteY7" fmla="*/ 1344633 h 3166098"/>
                  <a:gd name="connsiteX8" fmla="*/ 473561 w 1577004"/>
                  <a:gd name="connsiteY8" fmla="*/ 30120 h 3166098"/>
                  <a:gd name="connsiteX0" fmla="*/ 473561 w 1577004"/>
                  <a:gd name="connsiteY0" fmla="*/ 30120 h 3166098"/>
                  <a:gd name="connsiteX1" fmla="*/ 1538277 w 1577004"/>
                  <a:gd name="connsiteY1" fmla="*/ 908700 h 3166098"/>
                  <a:gd name="connsiteX2" fmla="*/ 1577004 w 1577004"/>
                  <a:gd name="connsiteY2" fmla="*/ 3166098 h 3166098"/>
                  <a:gd name="connsiteX3" fmla="*/ 1577004 w 1577004"/>
                  <a:gd name="connsiteY3" fmla="*/ 3166098 h 3166098"/>
                  <a:gd name="connsiteX4" fmla="*/ 965004 w 1577004"/>
                  <a:gd name="connsiteY4" fmla="*/ 3166098 h 3166098"/>
                  <a:gd name="connsiteX5" fmla="*/ 965004 w 1577004"/>
                  <a:gd name="connsiteY5" fmla="*/ 3166098 h 3166098"/>
                  <a:gd name="connsiteX6" fmla="*/ 879944 w 1577004"/>
                  <a:gd name="connsiteY6" fmla="*/ 1016604 h 3166098"/>
                  <a:gd name="connsiteX7" fmla="*/ 251737 w 1577004"/>
                  <a:gd name="connsiteY7" fmla="*/ 1344633 h 3166098"/>
                  <a:gd name="connsiteX8" fmla="*/ 473561 w 1577004"/>
                  <a:gd name="connsiteY8" fmla="*/ 30120 h 3166098"/>
                  <a:gd name="connsiteX0" fmla="*/ 488521 w 1591964"/>
                  <a:gd name="connsiteY0" fmla="*/ 30120 h 3166098"/>
                  <a:gd name="connsiteX1" fmla="*/ 1553237 w 1591964"/>
                  <a:gd name="connsiteY1" fmla="*/ 908700 h 3166098"/>
                  <a:gd name="connsiteX2" fmla="*/ 1591964 w 1591964"/>
                  <a:gd name="connsiteY2" fmla="*/ 3166098 h 3166098"/>
                  <a:gd name="connsiteX3" fmla="*/ 1591964 w 1591964"/>
                  <a:gd name="connsiteY3" fmla="*/ 3166098 h 3166098"/>
                  <a:gd name="connsiteX4" fmla="*/ 979964 w 1591964"/>
                  <a:gd name="connsiteY4" fmla="*/ 3166098 h 3166098"/>
                  <a:gd name="connsiteX5" fmla="*/ 979964 w 1591964"/>
                  <a:gd name="connsiteY5" fmla="*/ 3166098 h 3166098"/>
                  <a:gd name="connsiteX6" fmla="*/ 894904 w 1591964"/>
                  <a:gd name="connsiteY6" fmla="*/ 1016604 h 3166098"/>
                  <a:gd name="connsiteX7" fmla="*/ 266697 w 1591964"/>
                  <a:gd name="connsiteY7" fmla="*/ 1344633 h 3166098"/>
                  <a:gd name="connsiteX8" fmla="*/ 488521 w 1591964"/>
                  <a:gd name="connsiteY8" fmla="*/ 30120 h 3166098"/>
                  <a:gd name="connsiteX0" fmla="*/ 488521 w 1591964"/>
                  <a:gd name="connsiteY0" fmla="*/ 9506 h 3145484"/>
                  <a:gd name="connsiteX1" fmla="*/ 1553237 w 1591964"/>
                  <a:gd name="connsiteY1" fmla="*/ 888086 h 3145484"/>
                  <a:gd name="connsiteX2" fmla="*/ 1591964 w 1591964"/>
                  <a:gd name="connsiteY2" fmla="*/ 3145484 h 3145484"/>
                  <a:gd name="connsiteX3" fmla="*/ 1591964 w 1591964"/>
                  <a:gd name="connsiteY3" fmla="*/ 3145484 h 3145484"/>
                  <a:gd name="connsiteX4" fmla="*/ 979964 w 1591964"/>
                  <a:gd name="connsiteY4" fmla="*/ 3145484 h 3145484"/>
                  <a:gd name="connsiteX5" fmla="*/ 979964 w 1591964"/>
                  <a:gd name="connsiteY5" fmla="*/ 3145484 h 3145484"/>
                  <a:gd name="connsiteX6" fmla="*/ 894904 w 1591964"/>
                  <a:gd name="connsiteY6" fmla="*/ 995990 h 3145484"/>
                  <a:gd name="connsiteX7" fmla="*/ 266697 w 1591964"/>
                  <a:gd name="connsiteY7" fmla="*/ 1324019 h 3145484"/>
                  <a:gd name="connsiteX8" fmla="*/ 488521 w 1591964"/>
                  <a:gd name="connsiteY8" fmla="*/ 9506 h 3145484"/>
                  <a:gd name="connsiteX0" fmla="*/ 496444 w 1599887"/>
                  <a:gd name="connsiteY0" fmla="*/ 9506 h 3145484"/>
                  <a:gd name="connsiteX1" fmla="*/ 1561160 w 1599887"/>
                  <a:gd name="connsiteY1" fmla="*/ 888086 h 3145484"/>
                  <a:gd name="connsiteX2" fmla="*/ 1599887 w 1599887"/>
                  <a:gd name="connsiteY2" fmla="*/ 3145484 h 3145484"/>
                  <a:gd name="connsiteX3" fmla="*/ 1599887 w 1599887"/>
                  <a:gd name="connsiteY3" fmla="*/ 3145484 h 3145484"/>
                  <a:gd name="connsiteX4" fmla="*/ 987887 w 1599887"/>
                  <a:gd name="connsiteY4" fmla="*/ 3145484 h 3145484"/>
                  <a:gd name="connsiteX5" fmla="*/ 987887 w 1599887"/>
                  <a:gd name="connsiteY5" fmla="*/ 3145484 h 3145484"/>
                  <a:gd name="connsiteX6" fmla="*/ 902827 w 1599887"/>
                  <a:gd name="connsiteY6" fmla="*/ 995990 h 3145484"/>
                  <a:gd name="connsiteX7" fmla="*/ 274620 w 1599887"/>
                  <a:gd name="connsiteY7" fmla="*/ 1324019 h 3145484"/>
                  <a:gd name="connsiteX8" fmla="*/ 496444 w 1599887"/>
                  <a:gd name="connsiteY8" fmla="*/ 9506 h 3145484"/>
                  <a:gd name="connsiteX0" fmla="*/ 503267 w 1597185"/>
                  <a:gd name="connsiteY0" fmla="*/ 5188 h 3203079"/>
                  <a:gd name="connsiteX1" fmla="*/ 1558458 w 1597185"/>
                  <a:gd name="connsiteY1" fmla="*/ 945681 h 3203079"/>
                  <a:gd name="connsiteX2" fmla="*/ 1597185 w 1597185"/>
                  <a:gd name="connsiteY2" fmla="*/ 3203079 h 3203079"/>
                  <a:gd name="connsiteX3" fmla="*/ 1597185 w 1597185"/>
                  <a:gd name="connsiteY3" fmla="*/ 3203079 h 3203079"/>
                  <a:gd name="connsiteX4" fmla="*/ 985185 w 1597185"/>
                  <a:gd name="connsiteY4" fmla="*/ 3203079 h 3203079"/>
                  <a:gd name="connsiteX5" fmla="*/ 985185 w 1597185"/>
                  <a:gd name="connsiteY5" fmla="*/ 3203079 h 3203079"/>
                  <a:gd name="connsiteX6" fmla="*/ 900125 w 1597185"/>
                  <a:gd name="connsiteY6" fmla="*/ 1053585 h 3203079"/>
                  <a:gd name="connsiteX7" fmla="*/ 271918 w 1597185"/>
                  <a:gd name="connsiteY7" fmla="*/ 1381614 h 3203079"/>
                  <a:gd name="connsiteX8" fmla="*/ 503267 w 1597185"/>
                  <a:gd name="connsiteY8" fmla="*/ 5188 h 3203079"/>
                  <a:gd name="connsiteX0" fmla="*/ 503267 w 1597185"/>
                  <a:gd name="connsiteY0" fmla="*/ 5413 h 3203304"/>
                  <a:gd name="connsiteX1" fmla="*/ 1558458 w 1597185"/>
                  <a:gd name="connsiteY1" fmla="*/ 945906 h 3203304"/>
                  <a:gd name="connsiteX2" fmla="*/ 1597185 w 1597185"/>
                  <a:gd name="connsiteY2" fmla="*/ 3203304 h 3203304"/>
                  <a:gd name="connsiteX3" fmla="*/ 1597185 w 1597185"/>
                  <a:gd name="connsiteY3" fmla="*/ 3203304 h 3203304"/>
                  <a:gd name="connsiteX4" fmla="*/ 985185 w 1597185"/>
                  <a:gd name="connsiteY4" fmla="*/ 3203304 h 3203304"/>
                  <a:gd name="connsiteX5" fmla="*/ 985185 w 1597185"/>
                  <a:gd name="connsiteY5" fmla="*/ 3203304 h 3203304"/>
                  <a:gd name="connsiteX6" fmla="*/ 900125 w 1597185"/>
                  <a:gd name="connsiteY6" fmla="*/ 1053810 h 3203304"/>
                  <a:gd name="connsiteX7" fmla="*/ 271918 w 1597185"/>
                  <a:gd name="connsiteY7" fmla="*/ 1381839 h 3203304"/>
                  <a:gd name="connsiteX8" fmla="*/ 503267 w 1597185"/>
                  <a:gd name="connsiteY8" fmla="*/ 5413 h 3203304"/>
                  <a:gd name="connsiteX0" fmla="*/ 644333 w 1552513"/>
                  <a:gd name="connsiteY0" fmla="*/ 4742 h 3216920"/>
                  <a:gd name="connsiteX1" fmla="*/ 1513786 w 1552513"/>
                  <a:gd name="connsiteY1" fmla="*/ 959522 h 3216920"/>
                  <a:gd name="connsiteX2" fmla="*/ 1552513 w 1552513"/>
                  <a:gd name="connsiteY2" fmla="*/ 3216920 h 3216920"/>
                  <a:gd name="connsiteX3" fmla="*/ 1552513 w 1552513"/>
                  <a:gd name="connsiteY3" fmla="*/ 3216920 h 3216920"/>
                  <a:gd name="connsiteX4" fmla="*/ 940513 w 1552513"/>
                  <a:gd name="connsiteY4" fmla="*/ 3216920 h 3216920"/>
                  <a:gd name="connsiteX5" fmla="*/ 940513 w 1552513"/>
                  <a:gd name="connsiteY5" fmla="*/ 3216920 h 3216920"/>
                  <a:gd name="connsiteX6" fmla="*/ 855453 w 1552513"/>
                  <a:gd name="connsiteY6" fmla="*/ 1067426 h 3216920"/>
                  <a:gd name="connsiteX7" fmla="*/ 227246 w 1552513"/>
                  <a:gd name="connsiteY7" fmla="*/ 1395455 h 3216920"/>
                  <a:gd name="connsiteX8" fmla="*/ 644333 w 1552513"/>
                  <a:gd name="connsiteY8" fmla="*/ 4742 h 3216920"/>
                  <a:gd name="connsiteX0" fmla="*/ 693588 w 1601768"/>
                  <a:gd name="connsiteY0" fmla="*/ 4742 h 3216920"/>
                  <a:gd name="connsiteX1" fmla="*/ 1563041 w 1601768"/>
                  <a:gd name="connsiteY1" fmla="*/ 959522 h 3216920"/>
                  <a:gd name="connsiteX2" fmla="*/ 1601768 w 1601768"/>
                  <a:gd name="connsiteY2" fmla="*/ 3216920 h 3216920"/>
                  <a:gd name="connsiteX3" fmla="*/ 1601768 w 1601768"/>
                  <a:gd name="connsiteY3" fmla="*/ 3216920 h 3216920"/>
                  <a:gd name="connsiteX4" fmla="*/ 989768 w 1601768"/>
                  <a:gd name="connsiteY4" fmla="*/ 3216920 h 3216920"/>
                  <a:gd name="connsiteX5" fmla="*/ 989768 w 1601768"/>
                  <a:gd name="connsiteY5" fmla="*/ 3216920 h 3216920"/>
                  <a:gd name="connsiteX6" fmla="*/ 904708 w 1601768"/>
                  <a:gd name="connsiteY6" fmla="*/ 1067426 h 3216920"/>
                  <a:gd name="connsiteX7" fmla="*/ 276501 w 1601768"/>
                  <a:gd name="connsiteY7" fmla="*/ 1395455 h 3216920"/>
                  <a:gd name="connsiteX8" fmla="*/ 693588 w 1601768"/>
                  <a:gd name="connsiteY8" fmla="*/ 4742 h 3216920"/>
                  <a:gd name="connsiteX0" fmla="*/ 693588 w 1601768"/>
                  <a:gd name="connsiteY0" fmla="*/ 80 h 3212258"/>
                  <a:gd name="connsiteX1" fmla="*/ 1563041 w 1601768"/>
                  <a:gd name="connsiteY1" fmla="*/ 954860 h 3212258"/>
                  <a:gd name="connsiteX2" fmla="*/ 1601768 w 1601768"/>
                  <a:gd name="connsiteY2" fmla="*/ 3212258 h 3212258"/>
                  <a:gd name="connsiteX3" fmla="*/ 1601768 w 1601768"/>
                  <a:gd name="connsiteY3" fmla="*/ 3212258 h 3212258"/>
                  <a:gd name="connsiteX4" fmla="*/ 989768 w 1601768"/>
                  <a:gd name="connsiteY4" fmla="*/ 3212258 h 3212258"/>
                  <a:gd name="connsiteX5" fmla="*/ 989768 w 1601768"/>
                  <a:gd name="connsiteY5" fmla="*/ 3212258 h 3212258"/>
                  <a:gd name="connsiteX6" fmla="*/ 904708 w 1601768"/>
                  <a:gd name="connsiteY6" fmla="*/ 1062764 h 3212258"/>
                  <a:gd name="connsiteX7" fmla="*/ 276501 w 1601768"/>
                  <a:gd name="connsiteY7" fmla="*/ 1390793 h 3212258"/>
                  <a:gd name="connsiteX8" fmla="*/ 693588 w 1601768"/>
                  <a:gd name="connsiteY8" fmla="*/ 80 h 3212258"/>
                  <a:gd name="connsiteX0" fmla="*/ 693588 w 1601768"/>
                  <a:gd name="connsiteY0" fmla="*/ 80 h 3212258"/>
                  <a:gd name="connsiteX1" fmla="*/ 1563041 w 1601768"/>
                  <a:gd name="connsiteY1" fmla="*/ 954860 h 3212258"/>
                  <a:gd name="connsiteX2" fmla="*/ 1601768 w 1601768"/>
                  <a:gd name="connsiteY2" fmla="*/ 3212258 h 3212258"/>
                  <a:gd name="connsiteX3" fmla="*/ 1601768 w 1601768"/>
                  <a:gd name="connsiteY3" fmla="*/ 3212258 h 3212258"/>
                  <a:gd name="connsiteX4" fmla="*/ 989768 w 1601768"/>
                  <a:gd name="connsiteY4" fmla="*/ 3212258 h 3212258"/>
                  <a:gd name="connsiteX5" fmla="*/ 989768 w 1601768"/>
                  <a:gd name="connsiteY5" fmla="*/ 3212258 h 3212258"/>
                  <a:gd name="connsiteX6" fmla="*/ 904708 w 1601768"/>
                  <a:gd name="connsiteY6" fmla="*/ 1062764 h 3212258"/>
                  <a:gd name="connsiteX7" fmla="*/ 276501 w 1601768"/>
                  <a:gd name="connsiteY7" fmla="*/ 1390793 h 3212258"/>
                  <a:gd name="connsiteX8" fmla="*/ 693588 w 1601768"/>
                  <a:gd name="connsiteY8" fmla="*/ 80 h 3212258"/>
                  <a:gd name="connsiteX0" fmla="*/ 693588 w 1601768"/>
                  <a:gd name="connsiteY0" fmla="*/ 80 h 3212258"/>
                  <a:gd name="connsiteX1" fmla="*/ 1563041 w 1601768"/>
                  <a:gd name="connsiteY1" fmla="*/ 954860 h 3212258"/>
                  <a:gd name="connsiteX2" fmla="*/ 1601768 w 1601768"/>
                  <a:gd name="connsiteY2" fmla="*/ 3212258 h 3212258"/>
                  <a:gd name="connsiteX3" fmla="*/ 1601768 w 1601768"/>
                  <a:gd name="connsiteY3" fmla="*/ 3212258 h 3212258"/>
                  <a:gd name="connsiteX4" fmla="*/ 989768 w 1601768"/>
                  <a:gd name="connsiteY4" fmla="*/ 3212258 h 3212258"/>
                  <a:gd name="connsiteX5" fmla="*/ 989768 w 1601768"/>
                  <a:gd name="connsiteY5" fmla="*/ 3212258 h 3212258"/>
                  <a:gd name="connsiteX6" fmla="*/ 904708 w 1601768"/>
                  <a:gd name="connsiteY6" fmla="*/ 1062764 h 3212258"/>
                  <a:gd name="connsiteX7" fmla="*/ 276501 w 1601768"/>
                  <a:gd name="connsiteY7" fmla="*/ 1390793 h 3212258"/>
                  <a:gd name="connsiteX8" fmla="*/ 693588 w 1601768"/>
                  <a:gd name="connsiteY8" fmla="*/ 80 h 3212258"/>
                  <a:gd name="connsiteX0" fmla="*/ 693588 w 1601768"/>
                  <a:gd name="connsiteY0" fmla="*/ 80 h 3212258"/>
                  <a:gd name="connsiteX1" fmla="*/ 1563041 w 1601768"/>
                  <a:gd name="connsiteY1" fmla="*/ 954860 h 3212258"/>
                  <a:gd name="connsiteX2" fmla="*/ 1601768 w 1601768"/>
                  <a:gd name="connsiteY2" fmla="*/ 3212258 h 3212258"/>
                  <a:gd name="connsiteX3" fmla="*/ 1601768 w 1601768"/>
                  <a:gd name="connsiteY3" fmla="*/ 3212258 h 3212258"/>
                  <a:gd name="connsiteX4" fmla="*/ 989768 w 1601768"/>
                  <a:gd name="connsiteY4" fmla="*/ 3212258 h 3212258"/>
                  <a:gd name="connsiteX5" fmla="*/ 989768 w 1601768"/>
                  <a:gd name="connsiteY5" fmla="*/ 3212258 h 3212258"/>
                  <a:gd name="connsiteX6" fmla="*/ 904708 w 1601768"/>
                  <a:gd name="connsiteY6" fmla="*/ 1062764 h 3212258"/>
                  <a:gd name="connsiteX7" fmla="*/ 276501 w 1601768"/>
                  <a:gd name="connsiteY7" fmla="*/ 1390793 h 3212258"/>
                  <a:gd name="connsiteX8" fmla="*/ 693588 w 1601768"/>
                  <a:gd name="connsiteY8" fmla="*/ 80 h 3212258"/>
                  <a:gd name="connsiteX0" fmla="*/ 693588 w 1601768"/>
                  <a:gd name="connsiteY0" fmla="*/ 80 h 3212258"/>
                  <a:gd name="connsiteX1" fmla="*/ 1563041 w 1601768"/>
                  <a:gd name="connsiteY1" fmla="*/ 954860 h 3212258"/>
                  <a:gd name="connsiteX2" fmla="*/ 1601768 w 1601768"/>
                  <a:gd name="connsiteY2" fmla="*/ 3212258 h 3212258"/>
                  <a:gd name="connsiteX3" fmla="*/ 1601768 w 1601768"/>
                  <a:gd name="connsiteY3" fmla="*/ 3212258 h 3212258"/>
                  <a:gd name="connsiteX4" fmla="*/ 989768 w 1601768"/>
                  <a:gd name="connsiteY4" fmla="*/ 3212258 h 3212258"/>
                  <a:gd name="connsiteX5" fmla="*/ 989768 w 1601768"/>
                  <a:gd name="connsiteY5" fmla="*/ 3212258 h 3212258"/>
                  <a:gd name="connsiteX6" fmla="*/ 904708 w 1601768"/>
                  <a:gd name="connsiteY6" fmla="*/ 1062764 h 3212258"/>
                  <a:gd name="connsiteX7" fmla="*/ 276501 w 1601768"/>
                  <a:gd name="connsiteY7" fmla="*/ 1390793 h 3212258"/>
                  <a:gd name="connsiteX8" fmla="*/ 693588 w 1601768"/>
                  <a:gd name="connsiteY8" fmla="*/ 80 h 3212258"/>
                  <a:gd name="connsiteX0" fmla="*/ 693588 w 1601768"/>
                  <a:gd name="connsiteY0" fmla="*/ 119 h 3212297"/>
                  <a:gd name="connsiteX1" fmla="*/ 1563041 w 1601768"/>
                  <a:gd name="connsiteY1" fmla="*/ 954899 h 3212297"/>
                  <a:gd name="connsiteX2" fmla="*/ 1601768 w 1601768"/>
                  <a:gd name="connsiteY2" fmla="*/ 3212297 h 3212297"/>
                  <a:gd name="connsiteX3" fmla="*/ 1601768 w 1601768"/>
                  <a:gd name="connsiteY3" fmla="*/ 3212297 h 3212297"/>
                  <a:gd name="connsiteX4" fmla="*/ 989768 w 1601768"/>
                  <a:gd name="connsiteY4" fmla="*/ 3212297 h 3212297"/>
                  <a:gd name="connsiteX5" fmla="*/ 989768 w 1601768"/>
                  <a:gd name="connsiteY5" fmla="*/ 3212297 h 3212297"/>
                  <a:gd name="connsiteX6" fmla="*/ 904708 w 1601768"/>
                  <a:gd name="connsiteY6" fmla="*/ 1062803 h 3212297"/>
                  <a:gd name="connsiteX7" fmla="*/ 276501 w 1601768"/>
                  <a:gd name="connsiteY7" fmla="*/ 1390832 h 3212297"/>
                  <a:gd name="connsiteX8" fmla="*/ 693588 w 1601768"/>
                  <a:gd name="connsiteY8" fmla="*/ 119 h 3212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1768" h="3212297">
                    <a:moveTo>
                      <a:pt x="693588" y="119"/>
                    </a:moveTo>
                    <a:cubicBezTo>
                      <a:pt x="979449" y="3664"/>
                      <a:pt x="1431633" y="-71482"/>
                      <a:pt x="1563041" y="954899"/>
                    </a:cubicBezTo>
                    <a:lnTo>
                      <a:pt x="1601768" y="3212297"/>
                    </a:lnTo>
                    <a:lnTo>
                      <a:pt x="1601768" y="3212297"/>
                    </a:lnTo>
                    <a:lnTo>
                      <a:pt x="989768" y="3212297"/>
                    </a:lnTo>
                    <a:lnTo>
                      <a:pt x="989768" y="3212297"/>
                    </a:lnTo>
                    <a:cubicBezTo>
                      <a:pt x="961415" y="2495799"/>
                      <a:pt x="964958" y="1779301"/>
                      <a:pt x="904708" y="1062803"/>
                    </a:cubicBezTo>
                    <a:cubicBezTo>
                      <a:pt x="781622" y="431278"/>
                      <a:pt x="46520" y="738644"/>
                      <a:pt x="276501" y="1390832"/>
                    </a:cubicBezTo>
                    <a:cubicBezTo>
                      <a:pt x="-283870" y="827698"/>
                      <a:pt x="84955" y="-9337"/>
                      <a:pt x="693588" y="1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5" name="Frame 1">
              <a:extLst>
                <a:ext uri="{FF2B5EF4-FFF2-40B4-BE49-F238E27FC236}">
                  <a16:creationId xmlns:a16="http://schemas.microsoft.com/office/drawing/2014/main" id="{2572D0B9-91BB-46BE-BE73-83A5DE078817}"/>
                </a:ext>
              </a:extLst>
            </p:cNvPr>
            <p:cNvSpPr/>
            <p:nvPr/>
          </p:nvSpPr>
          <p:spPr>
            <a:xfrm>
              <a:off x="3459679" y="2564932"/>
              <a:ext cx="981073" cy="1325555"/>
            </a:xfrm>
            <a:custGeom>
              <a:avLst/>
              <a:gdLst/>
              <a:ahLst/>
              <a:cxnLst/>
              <a:rect l="l" t="t" r="r" b="b"/>
              <a:pathLst>
                <a:path w="2823581" h="3962432">
                  <a:moveTo>
                    <a:pt x="1366785" y="3230945"/>
                  </a:moveTo>
                  <a:cubicBezTo>
                    <a:pt x="1292218" y="3230945"/>
                    <a:pt x="1231770" y="3291393"/>
                    <a:pt x="1231770" y="3365960"/>
                  </a:cubicBezTo>
                  <a:cubicBezTo>
                    <a:pt x="1231770" y="3440527"/>
                    <a:pt x="1292218" y="3500975"/>
                    <a:pt x="1366785" y="3500975"/>
                  </a:cubicBezTo>
                  <a:cubicBezTo>
                    <a:pt x="1441352" y="3500975"/>
                    <a:pt x="1501800" y="3440527"/>
                    <a:pt x="1501800" y="3365960"/>
                  </a:cubicBezTo>
                  <a:cubicBezTo>
                    <a:pt x="1501800" y="3291393"/>
                    <a:pt x="1441352" y="3230945"/>
                    <a:pt x="1366785" y="3230945"/>
                  </a:cubicBezTo>
                  <a:close/>
                  <a:moveTo>
                    <a:pt x="1699205" y="3185940"/>
                  </a:moveTo>
                  <a:cubicBezTo>
                    <a:pt x="1674349" y="3185940"/>
                    <a:pt x="1654200" y="3206089"/>
                    <a:pt x="1654200" y="3230945"/>
                  </a:cubicBezTo>
                  <a:cubicBezTo>
                    <a:pt x="1654200" y="3255801"/>
                    <a:pt x="1674349" y="3275950"/>
                    <a:pt x="1699205" y="3275950"/>
                  </a:cubicBezTo>
                  <a:cubicBezTo>
                    <a:pt x="1724061" y="3275950"/>
                    <a:pt x="1744210" y="3255801"/>
                    <a:pt x="1744210" y="3230945"/>
                  </a:cubicBezTo>
                  <a:cubicBezTo>
                    <a:pt x="1744210" y="3206089"/>
                    <a:pt x="1724061" y="3185940"/>
                    <a:pt x="1699205" y="3185940"/>
                  </a:cubicBezTo>
                  <a:close/>
                  <a:moveTo>
                    <a:pt x="1501800" y="2830204"/>
                  </a:moveTo>
                  <a:cubicBezTo>
                    <a:pt x="1452089" y="2830204"/>
                    <a:pt x="1411790" y="2870503"/>
                    <a:pt x="1411790" y="2920214"/>
                  </a:cubicBezTo>
                  <a:cubicBezTo>
                    <a:pt x="1411790" y="2969925"/>
                    <a:pt x="1452089" y="3010224"/>
                    <a:pt x="1501800" y="3010224"/>
                  </a:cubicBezTo>
                  <a:cubicBezTo>
                    <a:pt x="1551511" y="3010224"/>
                    <a:pt x="1591810" y="2969925"/>
                    <a:pt x="1591810" y="2920214"/>
                  </a:cubicBezTo>
                  <a:cubicBezTo>
                    <a:pt x="1591810" y="2870503"/>
                    <a:pt x="1551511" y="2830204"/>
                    <a:pt x="1501800" y="2830204"/>
                  </a:cubicBezTo>
                  <a:close/>
                  <a:moveTo>
                    <a:pt x="322536" y="2413264"/>
                  </a:moveTo>
                  <a:lnTo>
                    <a:pt x="1264147" y="2413264"/>
                  </a:lnTo>
                  <a:lnTo>
                    <a:pt x="682536" y="3458376"/>
                  </a:lnTo>
                  <a:lnTo>
                    <a:pt x="898974" y="3458376"/>
                  </a:lnTo>
                  <a:lnTo>
                    <a:pt x="1480585" y="2413264"/>
                  </a:lnTo>
                  <a:lnTo>
                    <a:pt x="1978720" y="2413264"/>
                  </a:lnTo>
                  <a:lnTo>
                    <a:pt x="1978720" y="3628270"/>
                  </a:lnTo>
                  <a:lnTo>
                    <a:pt x="322536" y="3628270"/>
                  </a:lnTo>
                  <a:close/>
                  <a:moveTo>
                    <a:pt x="322536" y="2153598"/>
                  </a:moveTo>
                  <a:lnTo>
                    <a:pt x="682536" y="2153598"/>
                  </a:lnTo>
                  <a:lnTo>
                    <a:pt x="682536" y="2261598"/>
                  </a:lnTo>
                  <a:lnTo>
                    <a:pt x="322536" y="2261598"/>
                  </a:lnTo>
                  <a:close/>
                  <a:moveTo>
                    <a:pt x="322536" y="1870494"/>
                  </a:moveTo>
                  <a:lnTo>
                    <a:pt x="826536" y="1870494"/>
                  </a:lnTo>
                  <a:lnTo>
                    <a:pt x="826536" y="1978494"/>
                  </a:lnTo>
                  <a:lnTo>
                    <a:pt x="322536" y="1978494"/>
                  </a:lnTo>
                  <a:close/>
                  <a:moveTo>
                    <a:pt x="322536" y="1587391"/>
                  </a:moveTo>
                  <a:lnTo>
                    <a:pt x="682536" y="1587391"/>
                  </a:lnTo>
                  <a:lnTo>
                    <a:pt x="682536" y="1695391"/>
                  </a:lnTo>
                  <a:lnTo>
                    <a:pt x="322536" y="1695391"/>
                  </a:lnTo>
                  <a:close/>
                  <a:moveTo>
                    <a:pt x="322536" y="1304288"/>
                  </a:moveTo>
                  <a:lnTo>
                    <a:pt x="826536" y="1304288"/>
                  </a:lnTo>
                  <a:lnTo>
                    <a:pt x="826536" y="1412288"/>
                  </a:lnTo>
                  <a:lnTo>
                    <a:pt x="322536" y="1412288"/>
                  </a:lnTo>
                  <a:close/>
                  <a:moveTo>
                    <a:pt x="1733633" y="1039034"/>
                  </a:moveTo>
                  <a:lnTo>
                    <a:pt x="1735422" y="1042133"/>
                  </a:lnTo>
                  <a:lnTo>
                    <a:pt x="176045" y="1042133"/>
                  </a:lnTo>
                  <a:lnTo>
                    <a:pt x="176045" y="3786387"/>
                  </a:lnTo>
                  <a:lnTo>
                    <a:pt x="2128211" y="3786387"/>
                  </a:lnTo>
                  <a:lnTo>
                    <a:pt x="2128211" y="1722464"/>
                  </a:lnTo>
                  <a:lnTo>
                    <a:pt x="2131710" y="1728524"/>
                  </a:lnTo>
                  <a:lnTo>
                    <a:pt x="2527059" y="1040609"/>
                  </a:lnTo>
                  <a:lnTo>
                    <a:pt x="2244788" y="1040049"/>
                  </a:lnTo>
                  <a:lnTo>
                    <a:pt x="1480585" y="2413264"/>
                  </a:lnTo>
                  <a:lnTo>
                    <a:pt x="1264147" y="2413264"/>
                  </a:lnTo>
                  <a:lnTo>
                    <a:pt x="2028589" y="1039620"/>
                  </a:lnTo>
                  <a:close/>
                  <a:moveTo>
                    <a:pt x="2607143" y="0"/>
                  </a:moveTo>
                  <a:lnTo>
                    <a:pt x="2823581" y="0"/>
                  </a:lnTo>
                  <a:lnTo>
                    <a:pt x="2342071" y="865238"/>
                  </a:lnTo>
                  <a:lnTo>
                    <a:pt x="2823581" y="866194"/>
                  </a:lnTo>
                  <a:lnTo>
                    <a:pt x="2304256" y="1769829"/>
                  </a:lnTo>
                  <a:lnTo>
                    <a:pt x="2304256" y="3962432"/>
                  </a:lnTo>
                  <a:lnTo>
                    <a:pt x="0" y="3962432"/>
                  </a:lnTo>
                  <a:lnTo>
                    <a:pt x="0" y="866088"/>
                  </a:lnTo>
                  <a:lnTo>
                    <a:pt x="1767662" y="866088"/>
                  </a:lnTo>
                  <a:lnTo>
                    <a:pt x="1766512" y="864096"/>
                  </a:lnTo>
                  <a:lnTo>
                    <a:pt x="2125872" y="8648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16" name="Oval 21">
              <a:extLst>
                <a:ext uri="{FF2B5EF4-FFF2-40B4-BE49-F238E27FC236}">
                  <a16:creationId xmlns:a16="http://schemas.microsoft.com/office/drawing/2014/main" id="{07837B4D-D1A1-4F44-83EB-6DF617E78E27}"/>
                </a:ext>
              </a:extLst>
            </p:cNvPr>
            <p:cNvSpPr/>
            <p:nvPr/>
          </p:nvSpPr>
          <p:spPr>
            <a:xfrm rot="14306008">
              <a:off x="5552875" y="2870125"/>
              <a:ext cx="1064408" cy="877308"/>
            </a:xfrm>
            <a:custGeom>
              <a:avLst/>
              <a:gdLst/>
              <a:ahLst/>
              <a:cxnLst/>
              <a:rect l="l" t="t" r="r" b="b"/>
              <a:pathLst>
                <a:path w="4088377" h="3321003">
                  <a:moveTo>
                    <a:pt x="1365628" y="1622218"/>
                  </a:moveTo>
                  <a:cubicBezTo>
                    <a:pt x="1121373" y="1556771"/>
                    <a:pt x="870309" y="1701722"/>
                    <a:pt x="804861" y="1945977"/>
                  </a:cubicBezTo>
                  <a:cubicBezTo>
                    <a:pt x="739413" y="2190232"/>
                    <a:pt x="884365" y="2441296"/>
                    <a:pt x="1128620" y="2506744"/>
                  </a:cubicBezTo>
                  <a:cubicBezTo>
                    <a:pt x="1372875" y="2572191"/>
                    <a:pt x="1623939" y="2427240"/>
                    <a:pt x="1689387" y="2182985"/>
                  </a:cubicBezTo>
                  <a:cubicBezTo>
                    <a:pt x="1754835" y="1938730"/>
                    <a:pt x="1609883" y="1687666"/>
                    <a:pt x="1365628" y="1622218"/>
                  </a:cubicBezTo>
                  <a:close/>
                  <a:moveTo>
                    <a:pt x="1447099" y="1318163"/>
                  </a:moveTo>
                  <a:cubicBezTo>
                    <a:pt x="1859279" y="1428606"/>
                    <a:pt x="2103885" y="1852277"/>
                    <a:pt x="1993442" y="2264456"/>
                  </a:cubicBezTo>
                  <a:cubicBezTo>
                    <a:pt x="1882999" y="2676636"/>
                    <a:pt x="1459328" y="2921242"/>
                    <a:pt x="1047149" y="2810799"/>
                  </a:cubicBezTo>
                  <a:cubicBezTo>
                    <a:pt x="634969" y="2700356"/>
                    <a:pt x="390363" y="2276685"/>
                    <a:pt x="500806" y="1864505"/>
                  </a:cubicBezTo>
                  <a:cubicBezTo>
                    <a:pt x="611249" y="1452326"/>
                    <a:pt x="1034920" y="1207720"/>
                    <a:pt x="1447099" y="1318163"/>
                  </a:cubicBezTo>
                  <a:close/>
                  <a:moveTo>
                    <a:pt x="1476725" y="1207597"/>
                  </a:moveTo>
                  <a:cubicBezTo>
                    <a:pt x="1003481" y="1080792"/>
                    <a:pt x="517045" y="1361635"/>
                    <a:pt x="390240" y="1834879"/>
                  </a:cubicBezTo>
                  <a:cubicBezTo>
                    <a:pt x="263435" y="2308124"/>
                    <a:pt x="544279" y="2794559"/>
                    <a:pt x="1017523" y="2921365"/>
                  </a:cubicBezTo>
                  <a:cubicBezTo>
                    <a:pt x="1490767" y="3048170"/>
                    <a:pt x="1977202" y="2767326"/>
                    <a:pt x="2104008" y="2294082"/>
                  </a:cubicBezTo>
                  <a:cubicBezTo>
                    <a:pt x="2230813" y="1820838"/>
                    <a:pt x="1949969" y="1334403"/>
                    <a:pt x="1476725" y="1207597"/>
                  </a:cubicBezTo>
                  <a:close/>
                  <a:moveTo>
                    <a:pt x="3290290" y="1590224"/>
                  </a:moveTo>
                  <a:cubicBezTo>
                    <a:pt x="3269727" y="1586016"/>
                    <a:pt x="3248437" y="1583806"/>
                    <a:pt x="3226630" y="1583806"/>
                  </a:cubicBezTo>
                  <a:cubicBezTo>
                    <a:pt x="3052179" y="1583806"/>
                    <a:pt x="2910758" y="1725227"/>
                    <a:pt x="2910758" y="1899678"/>
                  </a:cubicBezTo>
                  <a:cubicBezTo>
                    <a:pt x="2910758" y="2074130"/>
                    <a:pt x="3052179" y="2215551"/>
                    <a:pt x="3226630" y="2215550"/>
                  </a:cubicBezTo>
                  <a:cubicBezTo>
                    <a:pt x="3401082" y="2215551"/>
                    <a:pt x="3542503" y="2074130"/>
                    <a:pt x="3542502" y="1899678"/>
                  </a:cubicBezTo>
                  <a:cubicBezTo>
                    <a:pt x="3542503" y="1747033"/>
                    <a:pt x="3434228" y="1619677"/>
                    <a:pt x="3290290" y="1590224"/>
                  </a:cubicBezTo>
                  <a:close/>
                  <a:moveTo>
                    <a:pt x="3334055" y="1377473"/>
                  </a:moveTo>
                  <a:cubicBezTo>
                    <a:pt x="3576950" y="1427177"/>
                    <a:pt x="3759665" y="1642090"/>
                    <a:pt x="3759665" y="1899678"/>
                  </a:cubicBezTo>
                  <a:cubicBezTo>
                    <a:pt x="3759665" y="2194064"/>
                    <a:pt x="3521017" y="2432713"/>
                    <a:pt x="3226630" y="2432713"/>
                  </a:cubicBezTo>
                  <a:cubicBezTo>
                    <a:pt x="2932244" y="2432712"/>
                    <a:pt x="2693596" y="2194065"/>
                    <a:pt x="2693596" y="1899678"/>
                  </a:cubicBezTo>
                  <a:cubicBezTo>
                    <a:pt x="2693596" y="1605292"/>
                    <a:pt x="2932244" y="1366644"/>
                    <a:pt x="3226630" y="1366644"/>
                  </a:cubicBezTo>
                  <a:cubicBezTo>
                    <a:pt x="3263429" y="1366644"/>
                    <a:pt x="3299356" y="1370373"/>
                    <a:pt x="3334055" y="1377473"/>
                  </a:cubicBezTo>
                  <a:close/>
                  <a:moveTo>
                    <a:pt x="1391137" y="789478"/>
                  </a:moveTo>
                  <a:lnTo>
                    <a:pt x="1759910" y="888290"/>
                  </a:lnTo>
                  <a:lnTo>
                    <a:pt x="1754625" y="1202375"/>
                  </a:lnTo>
                  <a:lnTo>
                    <a:pt x="1744979" y="1199790"/>
                  </a:lnTo>
                  <a:cubicBezTo>
                    <a:pt x="1823578" y="1244024"/>
                    <a:pt x="1894617" y="1298265"/>
                    <a:pt x="1954704" y="1362586"/>
                  </a:cubicBezTo>
                  <a:lnTo>
                    <a:pt x="2234317" y="1293059"/>
                  </a:lnTo>
                  <a:lnTo>
                    <a:pt x="2413554" y="1630152"/>
                  </a:lnTo>
                  <a:lnTo>
                    <a:pt x="2214321" y="1809770"/>
                  </a:lnTo>
                  <a:cubicBezTo>
                    <a:pt x="2239296" y="1900740"/>
                    <a:pt x="2251067" y="1995997"/>
                    <a:pt x="2246841" y="2092825"/>
                  </a:cubicBezTo>
                  <a:lnTo>
                    <a:pt x="2495698" y="2230974"/>
                  </a:lnTo>
                  <a:lnTo>
                    <a:pt x="2396885" y="2599747"/>
                  </a:lnTo>
                  <a:lnTo>
                    <a:pt x="2094912" y="2594668"/>
                  </a:lnTo>
                  <a:cubicBezTo>
                    <a:pt x="2056732" y="2658461"/>
                    <a:pt x="2010475" y="2715996"/>
                    <a:pt x="1958644" y="2767359"/>
                  </a:cubicBezTo>
                  <a:lnTo>
                    <a:pt x="2057814" y="3026193"/>
                  </a:lnTo>
                  <a:lnTo>
                    <a:pt x="1745078" y="3245174"/>
                  </a:lnTo>
                  <a:lnTo>
                    <a:pt x="1507869" y="3039237"/>
                  </a:lnTo>
                  <a:lnTo>
                    <a:pt x="1536736" y="3019025"/>
                  </a:lnTo>
                  <a:cubicBezTo>
                    <a:pt x="1445878" y="3048429"/>
                    <a:pt x="1349798" y="3062567"/>
                    <a:pt x="1251837" y="3062021"/>
                  </a:cubicBezTo>
                  <a:lnTo>
                    <a:pt x="1108065" y="3321003"/>
                  </a:lnTo>
                  <a:lnTo>
                    <a:pt x="739291" y="3222191"/>
                  </a:lnTo>
                  <a:lnTo>
                    <a:pt x="744274" y="2926021"/>
                  </a:lnTo>
                  <a:cubicBezTo>
                    <a:pt x="666128" y="2881484"/>
                    <a:pt x="595548" y="2827017"/>
                    <a:pt x="535891" y="2762576"/>
                  </a:cubicBezTo>
                  <a:lnTo>
                    <a:pt x="540671" y="2772825"/>
                  </a:lnTo>
                  <a:lnTo>
                    <a:pt x="232276" y="2832568"/>
                  </a:lnTo>
                  <a:lnTo>
                    <a:pt x="70927" y="2486556"/>
                  </a:lnTo>
                  <a:lnTo>
                    <a:pt x="279495" y="2317444"/>
                  </a:lnTo>
                  <a:cubicBezTo>
                    <a:pt x="257233" y="2235849"/>
                    <a:pt x="245603" y="2150814"/>
                    <a:pt x="245586" y="2064274"/>
                  </a:cubicBezTo>
                  <a:lnTo>
                    <a:pt x="0" y="1927940"/>
                  </a:lnTo>
                  <a:lnTo>
                    <a:pt x="98812" y="1559167"/>
                  </a:lnTo>
                  <a:lnTo>
                    <a:pt x="380240" y="1563901"/>
                  </a:lnTo>
                  <a:cubicBezTo>
                    <a:pt x="418421" y="1496524"/>
                    <a:pt x="464524" y="1435092"/>
                    <a:pt x="516679" y="1380105"/>
                  </a:cubicBezTo>
                  <a:lnTo>
                    <a:pt x="422419" y="1089378"/>
                  </a:lnTo>
                  <a:lnTo>
                    <a:pt x="746189" y="887063"/>
                  </a:lnTo>
                  <a:lnTo>
                    <a:pt x="972292" y="1105134"/>
                  </a:lnTo>
                  <a:lnTo>
                    <a:pt x="970019" y="1106554"/>
                  </a:lnTo>
                  <a:cubicBezTo>
                    <a:pt x="1058903" y="1078586"/>
                    <a:pt x="1152743" y="1065659"/>
                    <a:pt x="1248316" y="1066709"/>
                  </a:cubicBezTo>
                  <a:lnTo>
                    <a:pt x="1238669" y="1064125"/>
                  </a:lnTo>
                  <a:close/>
                  <a:moveTo>
                    <a:pt x="3349970" y="1300109"/>
                  </a:moveTo>
                  <a:cubicBezTo>
                    <a:pt x="3310130" y="1291957"/>
                    <a:pt x="3268880" y="1287676"/>
                    <a:pt x="3226630" y="1287676"/>
                  </a:cubicBezTo>
                  <a:cubicBezTo>
                    <a:pt x="2888631" y="1287676"/>
                    <a:pt x="2614628" y="1561679"/>
                    <a:pt x="2614628" y="1899678"/>
                  </a:cubicBezTo>
                  <a:cubicBezTo>
                    <a:pt x="2614628" y="2237678"/>
                    <a:pt x="2888630" y="2511680"/>
                    <a:pt x="3226630" y="2511681"/>
                  </a:cubicBezTo>
                  <a:cubicBezTo>
                    <a:pt x="3564630" y="2511681"/>
                    <a:pt x="3838633" y="2237678"/>
                    <a:pt x="3838633" y="1899678"/>
                  </a:cubicBezTo>
                  <a:cubicBezTo>
                    <a:pt x="3838632" y="1603928"/>
                    <a:pt x="3628849" y="1357176"/>
                    <a:pt x="3349970" y="1300109"/>
                  </a:cubicBezTo>
                  <a:close/>
                  <a:moveTo>
                    <a:pt x="3358324" y="1024334"/>
                  </a:moveTo>
                  <a:lnTo>
                    <a:pt x="3410883" y="1234575"/>
                  </a:lnTo>
                  <a:lnTo>
                    <a:pt x="3403994" y="1234575"/>
                  </a:lnTo>
                  <a:cubicBezTo>
                    <a:pt x="3464268" y="1250018"/>
                    <a:pt x="3521292" y="1273478"/>
                    <a:pt x="3572818" y="1305612"/>
                  </a:cubicBezTo>
                  <a:lnTo>
                    <a:pt x="3746730" y="1209354"/>
                  </a:lnTo>
                  <a:lnTo>
                    <a:pt x="3926358" y="1401981"/>
                  </a:lnTo>
                  <a:lnTo>
                    <a:pt x="3825667" y="1557247"/>
                  </a:lnTo>
                  <a:cubicBezTo>
                    <a:pt x="3858552" y="1613408"/>
                    <a:pt x="3883404" y="1674784"/>
                    <a:pt x="3897877" y="1740062"/>
                  </a:cubicBezTo>
                  <a:lnTo>
                    <a:pt x="4088377" y="1787686"/>
                  </a:lnTo>
                  <a:lnTo>
                    <a:pt x="4088377" y="2051071"/>
                  </a:lnTo>
                  <a:lnTo>
                    <a:pt x="3886243" y="2101605"/>
                  </a:lnTo>
                  <a:cubicBezTo>
                    <a:pt x="3872191" y="2150933"/>
                    <a:pt x="3851639" y="2197531"/>
                    <a:pt x="3826272" y="2241013"/>
                  </a:cubicBezTo>
                  <a:lnTo>
                    <a:pt x="3938572" y="2395786"/>
                  </a:lnTo>
                  <a:lnTo>
                    <a:pt x="3769272" y="2597551"/>
                  </a:lnTo>
                  <a:lnTo>
                    <a:pt x="3574432" y="2502674"/>
                  </a:lnTo>
                  <a:lnTo>
                    <a:pt x="3590059" y="2484050"/>
                  </a:lnTo>
                  <a:cubicBezTo>
                    <a:pt x="3534764" y="2519868"/>
                    <a:pt x="3473263" y="2546445"/>
                    <a:pt x="3407886" y="2563572"/>
                  </a:cubicBezTo>
                  <a:lnTo>
                    <a:pt x="3358323" y="2761823"/>
                  </a:lnTo>
                  <a:lnTo>
                    <a:pt x="3094938" y="2761823"/>
                  </a:lnTo>
                  <a:lnTo>
                    <a:pt x="3045375" y="2563574"/>
                  </a:lnTo>
                  <a:cubicBezTo>
                    <a:pt x="2985349" y="2547848"/>
                    <a:pt x="2928591" y="2524155"/>
                    <a:pt x="2877330" y="2491865"/>
                  </a:cubicBezTo>
                  <a:lnTo>
                    <a:pt x="2882346" y="2497841"/>
                  </a:lnTo>
                  <a:lnTo>
                    <a:pt x="2687507" y="2592718"/>
                  </a:lnTo>
                  <a:lnTo>
                    <a:pt x="2518206" y="2390954"/>
                  </a:lnTo>
                  <a:lnTo>
                    <a:pt x="2626994" y="2241021"/>
                  </a:lnTo>
                  <a:cubicBezTo>
                    <a:pt x="2597591" y="2190623"/>
                    <a:pt x="2574657" y="2136035"/>
                    <a:pt x="2559194" y="2078370"/>
                  </a:cubicBezTo>
                  <a:lnTo>
                    <a:pt x="2371198" y="2031371"/>
                  </a:lnTo>
                  <a:lnTo>
                    <a:pt x="2371198" y="1767986"/>
                  </a:lnTo>
                  <a:lnTo>
                    <a:pt x="2559579" y="1720890"/>
                  </a:lnTo>
                  <a:cubicBezTo>
                    <a:pt x="2572992" y="1669175"/>
                    <a:pt x="2592745" y="1620006"/>
                    <a:pt x="2617681" y="1574051"/>
                  </a:cubicBezTo>
                  <a:lnTo>
                    <a:pt x="2502958" y="1397149"/>
                  </a:lnTo>
                  <a:lnTo>
                    <a:pt x="2682587" y="1204520"/>
                  </a:lnTo>
                  <a:lnTo>
                    <a:pt x="2872193" y="1309466"/>
                  </a:lnTo>
                  <a:lnTo>
                    <a:pt x="2870932" y="1310818"/>
                  </a:lnTo>
                  <a:cubicBezTo>
                    <a:pt x="2925169" y="1276310"/>
                    <a:pt x="2985393" y="1250941"/>
                    <a:pt x="3049268" y="1234575"/>
                  </a:cubicBezTo>
                  <a:lnTo>
                    <a:pt x="3042378" y="1234576"/>
                  </a:lnTo>
                  <a:lnTo>
                    <a:pt x="3094939" y="1024334"/>
                  </a:lnTo>
                  <a:close/>
                  <a:moveTo>
                    <a:pt x="2786480" y="402820"/>
                  </a:moveTo>
                  <a:cubicBezTo>
                    <a:pt x="2745900" y="389943"/>
                    <a:pt x="2701172" y="388627"/>
                    <a:pt x="2657264" y="401580"/>
                  </a:cubicBezTo>
                  <a:cubicBezTo>
                    <a:pt x="2540176" y="436121"/>
                    <a:pt x="2473258" y="559041"/>
                    <a:pt x="2507800" y="676128"/>
                  </a:cubicBezTo>
                  <a:cubicBezTo>
                    <a:pt x="2542340" y="793216"/>
                    <a:pt x="2665260" y="860133"/>
                    <a:pt x="2782348" y="825592"/>
                  </a:cubicBezTo>
                  <a:cubicBezTo>
                    <a:pt x="2899435" y="791051"/>
                    <a:pt x="2966353" y="668132"/>
                    <a:pt x="2931812" y="551045"/>
                  </a:cubicBezTo>
                  <a:cubicBezTo>
                    <a:pt x="2910223" y="477864"/>
                    <a:pt x="2854113" y="424282"/>
                    <a:pt x="2786480" y="402820"/>
                  </a:cubicBezTo>
                  <a:close/>
                  <a:moveTo>
                    <a:pt x="2932202" y="47278"/>
                  </a:moveTo>
                  <a:lnTo>
                    <a:pt x="3090904" y="140999"/>
                  </a:lnTo>
                  <a:lnTo>
                    <a:pt x="3054065" y="265147"/>
                  </a:lnTo>
                  <a:cubicBezTo>
                    <a:pt x="3087256" y="296329"/>
                    <a:pt x="3116089" y="332603"/>
                    <a:pt x="3138727" y="373550"/>
                  </a:cubicBezTo>
                  <a:lnTo>
                    <a:pt x="3276016" y="367796"/>
                  </a:lnTo>
                  <a:lnTo>
                    <a:pt x="3328165" y="544574"/>
                  </a:lnTo>
                  <a:lnTo>
                    <a:pt x="3202503" y="618514"/>
                  </a:lnTo>
                  <a:cubicBezTo>
                    <a:pt x="3202838" y="654403"/>
                    <a:pt x="3198271" y="689748"/>
                    <a:pt x="3189855" y="723955"/>
                  </a:cubicBezTo>
                  <a:lnTo>
                    <a:pt x="3295873" y="805599"/>
                  </a:lnTo>
                  <a:lnTo>
                    <a:pt x="3222192" y="974540"/>
                  </a:lnTo>
                  <a:lnTo>
                    <a:pt x="3072634" y="949439"/>
                  </a:lnTo>
                  <a:lnTo>
                    <a:pt x="3079435" y="933845"/>
                  </a:lnTo>
                  <a:cubicBezTo>
                    <a:pt x="3049413" y="968833"/>
                    <a:pt x="3013398" y="998848"/>
                    <a:pt x="2972910" y="1023288"/>
                  </a:cubicBezTo>
                  <a:lnTo>
                    <a:pt x="2978897" y="1166163"/>
                  </a:lnTo>
                  <a:lnTo>
                    <a:pt x="2802119" y="1218312"/>
                  </a:lnTo>
                  <a:lnTo>
                    <a:pt x="2729602" y="1095065"/>
                  </a:lnTo>
                  <a:cubicBezTo>
                    <a:pt x="2686199" y="1096396"/>
                    <a:pt x="2643414" y="1091732"/>
                    <a:pt x="2602615" y="1080209"/>
                  </a:cubicBezTo>
                  <a:lnTo>
                    <a:pt x="2607165" y="1083226"/>
                  </a:lnTo>
                  <a:lnTo>
                    <a:pt x="2495179" y="1185484"/>
                  </a:lnTo>
                  <a:lnTo>
                    <a:pt x="2341599" y="1083585"/>
                  </a:lnTo>
                  <a:lnTo>
                    <a:pt x="2384929" y="961414"/>
                  </a:lnTo>
                  <a:cubicBezTo>
                    <a:pt x="2355215" y="933409"/>
                    <a:pt x="2329015" y="901312"/>
                    <a:pt x="2307218" y="865670"/>
                  </a:cubicBezTo>
                  <a:lnTo>
                    <a:pt x="2171734" y="871348"/>
                  </a:lnTo>
                  <a:lnTo>
                    <a:pt x="2119584" y="694571"/>
                  </a:lnTo>
                  <a:lnTo>
                    <a:pt x="2236697" y="625662"/>
                  </a:lnTo>
                  <a:cubicBezTo>
                    <a:pt x="2235459" y="588297"/>
                    <a:pt x="2238982" y="551385"/>
                    <a:pt x="2246620" y="515603"/>
                  </a:cubicBezTo>
                  <a:lnTo>
                    <a:pt x="2134594" y="419585"/>
                  </a:lnTo>
                  <a:lnTo>
                    <a:pt x="2217016" y="254732"/>
                  </a:lnTo>
                  <a:lnTo>
                    <a:pt x="2365055" y="287627"/>
                  </a:lnTo>
                  <a:lnTo>
                    <a:pt x="2364476" y="288784"/>
                  </a:lnTo>
                  <a:cubicBezTo>
                    <a:pt x="2394046" y="254885"/>
                    <a:pt x="2429444" y="225933"/>
                    <a:pt x="2469075" y="202302"/>
                  </a:cubicBezTo>
                  <a:lnTo>
                    <a:pt x="2464452" y="203666"/>
                  </a:lnTo>
                  <a:lnTo>
                    <a:pt x="2458102" y="52150"/>
                  </a:lnTo>
                  <a:lnTo>
                    <a:pt x="2634880" y="0"/>
                  </a:lnTo>
                  <a:lnTo>
                    <a:pt x="2711784" y="130703"/>
                  </a:lnTo>
                  <a:lnTo>
                    <a:pt x="2707159" y="132067"/>
                  </a:lnTo>
                  <a:cubicBezTo>
                    <a:pt x="2750672" y="130497"/>
                    <a:pt x="2793590" y="134953"/>
                    <a:pt x="2834535" y="1463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317150157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6BA39E4-4787-4A57-95AF-71D0542315A0}"/>
              </a:ext>
            </a:extLst>
          </p:cNvPr>
          <p:cNvGrpSpPr/>
          <p:nvPr userDrawn="1"/>
        </p:nvGrpSpPr>
        <p:grpSpPr>
          <a:xfrm flipV="1">
            <a:off x="5427361" y="1143268"/>
            <a:ext cx="1337278" cy="220479"/>
            <a:chOff x="5809673" y="3008118"/>
            <a:chExt cx="2419398" cy="39888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C99468F-7C27-4A33-B8CC-5794F45C6159}"/>
                </a:ext>
              </a:extLst>
            </p:cNvPr>
            <p:cNvSpPr/>
            <p:nvPr userDrawn="1"/>
          </p:nvSpPr>
          <p:spPr>
            <a:xfrm>
              <a:off x="5809673" y="3008118"/>
              <a:ext cx="398888" cy="39888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DA484AE-33CE-4979-81A4-360C2226ECDF}"/>
                </a:ext>
              </a:extLst>
            </p:cNvPr>
            <p:cNvSpPr/>
            <p:nvPr userDrawn="1"/>
          </p:nvSpPr>
          <p:spPr>
            <a:xfrm>
              <a:off x="6314801" y="3008118"/>
              <a:ext cx="398888" cy="3988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88CA5D0-B787-4DFD-87F1-332795E33C1F}"/>
                </a:ext>
              </a:extLst>
            </p:cNvPr>
            <p:cNvSpPr/>
            <p:nvPr userDrawn="1"/>
          </p:nvSpPr>
          <p:spPr>
            <a:xfrm>
              <a:off x="6819928" y="3008118"/>
              <a:ext cx="398888" cy="39888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2618CF6-3DC5-4866-ACB7-14F89F22C719}"/>
                </a:ext>
              </a:extLst>
            </p:cNvPr>
            <p:cNvSpPr/>
            <p:nvPr userDrawn="1"/>
          </p:nvSpPr>
          <p:spPr>
            <a:xfrm>
              <a:off x="7325056" y="3008118"/>
              <a:ext cx="398888" cy="39888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471A078-94EE-430C-8990-77DD907780E6}"/>
                </a:ext>
              </a:extLst>
            </p:cNvPr>
            <p:cNvSpPr/>
            <p:nvPr userDrawn="1"/>
          </p:nvSpPr>
          <p:spPr>
            <a:xfrm>
              <a:off x="7830183" y="3008118"/>
              <a:ext cx="398888" cy="39888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9214677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474445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57DA700-D493-4724-A7E6-2C18A3598372}"/>
              </a:ext>
            </a:extLst>
          </p:cNvPr>
          <p:cNvGrpSpPr/>
          <p:nvPr userDrawn="1"/>
        </p:nvGrpSpPr>
        <p:grpSpPr>
          <a:xfrm flipH="1">
            <a:off x="592779" y="1333500"/>
            <a:ext cx="4034462" cy="4935026"/>
            <a:chOff x="6446339" y="1280897"/>
            <a:chExt cx="4320717" cy="528517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315FDDC-CB08-4F29-898E-B915DE387084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18ED047-E415-4002-A4AF-11B7D0A2933D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95A626E-BA13-409F-A2BA-1FCB370FDB9B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8248B3A-FAE1-4F80-BB8B-D195C0E2A022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C73273F-F0D9-4D38-B99A-17BF52577CFE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4DA78C4-87F2-446E-AE34-0432570E280A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01B44D6-F92F-461D-A50C-E9045F317764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F734703-4A61-4A31-BB9E-0C690EB3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4D90936-42A8-407A-87C1-0A47569609FC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59407" y="1640713"/>
            <a:ext cx="3631408" cy="3157745"/>
          </a:xfrm>
          <a:custGeom>
            <a:avLst/>
            <a:gdLst>
              <a:gd name="connsiteX0" fmla="*/ 0 w 3631408"/>
              <a:gd name="connsiteY0" fmla="*/ 0 h 3157745"/>
              <a:gd name="connsiteX1" fmla="*/ 3518328 w 3631408"/>
              <a:gd name="connsiteY1" fmla="*/ 797970 h 3157745"/>
              <a:gd name="connsiteX2" fmla="*/ 3631408 w 3631408"/>
              <a:gd name="connsiteY2" fmla="*/ 3025461 h 3157745"/>
              <a:gd name="connsiteX3" fmla="*/ 198427 w 3631408"/>
              <a:gd name="connsiteY3" fmla="*/ 3157745 h 3157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1408" h="3157745">
                <a:moveTo>
                  <a:pt x="0" y="0"/>
                </a:moveTo>
                <a:lnTo>
                  <a:pt x="3518328" y="797970"/>
                </a:lnTo>
                <a:lnTo>
                  <a:pt x="3631408" y="3025461"/>
                </a:lnTo>
                <a:lnTo>
                  <a:pt x="198427" y="315774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3239325-648E-4C47-A0FE-7713B34A5F6E}"/>
              </a:ext>
            </a:extLst>
          </p:cNvPr>
          <p:cNvGrpSpPr/>
          <p:nvPr userDrawn="1"/>
        </p:nvGrpSpPr>
        <p:grpSpPr>
          <a:xfrm flipV="1">
            <a:off x="5427361" y="1143268"/>
            <a:ext cx="1337278" cy="220479"/>
            <a:chOff x="5809673" y="3008118"/>
            <a:chExt cx="2419398" cy="39888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C34544F-4AFB-4567-9A14-BD40476D91DB}"/>
                </a:ext>
              </a:extLst>
            </p:cNvPr>
            <p:cNvSpPr/>
            <p:nvPr userDrawn="1"/>
          </p:nvSpPr>
          <p:spPr>
            <a:xfrm>
              <a:off x="5809673" y="3008118"/>
              <a:ext cx="398888" cy="39888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347462-2243-4988-88A7-D48FDFC67F8A}"/>
                </a:ext>
              </a:extLst>
            </p:cNvPr>
            <p:cNvSpPr/>
            <p:nvPr userDrawn="1"/>
          </p:nvSpPr>
          <p:spPr>
            <a:xfrm>
              <a:off x="6314801" y="3008118"/>
              <a:ext cx="398888" cy="3988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AAED053-508E-4B0B-9E07-60D6E23602BC}"/>
                </a:ext>
              </a:extLst>
            </p:cNvPr>
            <p:cNvSpPr/>
            <p:nvPr userDrawn="1"/>
          </p:nvSpPr>
          <p:spPr>
            <a:xfrm>
              <a:off x="6819928" y="3008118"/>
              <a:ext cx="398888" cy="39888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9D32752-7C30-4517-952B-8736B7299F1D}"/>
                </a:ext>
              </a:extLst>
            </p:cNvPr>
            <p:cNvSpPr/>
            <p:nvPr userDrawn="1"/>
          </p:nvSpPr>
          <p:spPr>
            <a:xfrm>
              <a:off x="7325056" y="3008118"/>
              <a:ext cx="398888" cy="39888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7307619-FF7D-47F2-9979-458DC7E6076E}"/>
                </a:ext>
              </a:extLst>
            </p:cNvPr>
            <p:cNvSpPr/>
            <p:nvPr userDrawn="1"/>
          </p:nvSpPr>
          <p:spPr>
            <a:xfrm>
              <a:off x="7830183" y="3008118"/>
              <a:ext cx="398888" cy="39888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488302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3E6CB6-0090-FB49-9480-080EDFE5FE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sp>
        <p:nvSpPr>
          <p:cNvPr id="5" name="Parallelogram 4">
            <a:extLst>
              <a:ext uri="{FF2B5EF4-FFF2-40B4-BE49-F238E27FC236}">
                <a16:creationId xmlns:a16="http://schemas.microsoft.com/office/drawing/2014/main" id="{8C7401FF-D89D-7F4A-94CB-359F91963014}"/>
              </a:ext>
            </a:extLst>
          </p:cNvPr>
          <p:cNvSpPr/>
          <p:nvPr userDrawn="1"/>
        </p:nvSpPr>
        <p:spPr>
          <a:xfrm>
            <a:off x="3008243" y="6619726"/>
            <a:ext cx="9634331" cy="583096"/>
          </a:xfrm>
          <a:prstGeom prst="parallelogram">
            <a:avLst>
              <a:gd name="adj" fmla="val 88636"/>
            </a:avLst>
          </a:prstGeom>
          <a:solidFill>
            <a:srgbClr val="B42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878D015E-3E9D-EC45-AE14-A504E92FD81E}"/>
              </a:ext>
            </a:extLst>
          </p:cNvPr>
          <p:cNvSpPr/>
          <p:nvPr userDrawn="1"/>
        </p:nvSpPr>
        <p:spPr>
          <a:xfrm>
            <a:off x="-646176" y="6710983"/>
            <a:ext cx="4000301" cy="583096"/>
          </a:xfrm>
          <a:prstGeom prst="parallelogram">
            <a:avLst>
              <a:gd name="adj" fmla="val 88636"/>
            </a:avLst>
          </a:prstGeom>
          <a:solidFill>
            <a:srgbClr val="222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3846B55-265F-B34C-AC2A-947918C949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81" y="224426"/>
            <a:ext cx="1433880" cy="6372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ED54010-B161-BD43-A240-CA36EB7DC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73F61AF-F7C8-804F-85DA-6F4A736FC9D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636" y="112026"/>
            <a:ext cx="1433880" cy="54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73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CB7E376F-0253-46E6-902C-2CA1892242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3"/>
            <a:ext cx="12192002" cy="376034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000816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F17CBFB-C07E-4FF3-B4BC-2909680B2A4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966325" cy="6871064"/>
          </a:xfrm>
          <a:custGeom>
            <a:avLst/>
            <a:gdLst>
              <a:gd name="connsiteX0" fmla="*/ 4741817 w 9966325"/>
              <a:gd name="connsiteY0" fmla="*/ 0 h 6871064"/>
              <a:gd name="connsiteX1" fmla="*/ 9966325 w 9966325"/>
              <a:gd name="connsiteY1" fmla="*/ 6871063 h 6871064"/>
              <a:gd name="connsiteX2" fmla="*/ 888274 w 9966325"/>
              <a:gd name="connsiteY2" fmla="*/ 6871064 h 6871064"/>
              <a:gd name="connsiteX3" fmla="*/ 0 w 9966325"/>
              <a:gd name="connsiteY3" fmla="*/ 5830515 h 6871064"/>
              <a:gd name="connsiteX4" fmla="*/ 0 w 9966325"/>
              <a:gd name="connsiteY4" fmla="*/ 13063 h 6871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66325" h="6871064">
                <a:moveTo>
                  <a:pt x="4741817" y="0"/>
                </a:moveTo>
                <a:lnTo>
                  <a:pt x="9966325" y="6871063"/>
                </a:lnTo>
                <a:lnTo>
                  <a:pt x="888274" y="6871064"/>
                </a:lnTo>
                <a:lnTo>
                  <a:pt x="0" y="5830515"/>
                </a:lnTo>
                <a:lnTo>
                  <a:pt x="0" y="13063"/>
                </a:lnTo>
                <a:close/>
              </a:path>
            </a:pathLst>
          </a:custGeom>
          <a:pattFill prst="pct5">
            <a:fgClr>
              <a:schemeClr val="accent3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 dirty="0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FEC75E50-141F-4DF1-8A74-2554D2838F44}"/>
              </a:ext>
            </a:extLst>
          </p:cNvPr>
          <p:cNvSpPr/>
          <p:nvPr userDrawn="1"/>
        </p:nvSpPr>
        <p:spPr>
          <a:xfrm rot="10800000">
            <a:off x="11540360" y="-31532"/>
            <a:ext cx="683172" cy="693683"/>
          </a:xfrm>
          <a:prstGeom prst="rtTriangle">
            <a:avLst/>
          </a:prstGeom>
          <a:solidFill>
            <a:srgbClr val="B42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CBD707-CBB3-B646-8B9F-AE5A7878A5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240DC88-DD41-8042-AE13-6F87BE6BBD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636" y="112026"/>
            <a:ext cx="1433880" cy="54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990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7/30/2024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88D5C86-A434-4439-9F2C-63EA1F14C0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9410" t="-35321" r="-16914" b="-11952"/>
          <a:stretch/>
        </p:blipFill>
        <p:spPr>
          <a:xfrm>
            <a:off x="-16535400" y="-3048000"/>
            <a:ext cx="31073684" cy="11049000"/>
          </a:xfrm>
          <a:custGeom>
            <a:avLst/>
            <a:gdLst>
              <a:gd name="connsiteX0" fmla="*/ 7484530 w 11486391"/>
              <a:gd name="connsiteY0" fmla="*/ 0 h 6871062"/>
              <a:gd name="connsiteX1" fmla="*/ 11486391 w 11486391"/>
              <a:gd name="connsiteY1" fmla="*/ 705 h 6871062"/>
              <a:gd name="connsiteX2" fmla="*/ 11486391 w 11486391"/>
              <a:gd name="connsiteY2" fmla="*/ 5933109 h 6871062"/>
              <a:gd name="connsiteX3" fmla="*/ 10413220 w 11486391"/>
              <a:gd name="connsiteY3" fmla="*/ 6871062 h 6871062"/>
              <a:gd name="connsiteX4" fmla="*/ 0 w 11486391"/>
              <a:gd name="connsiteY4" fmla="*/ 6871062 h 6871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86391" h="6871062">
                <a:moveTo>
                  <a:pt x="7484530" y="0"/>
                </a:moveTo>
                <a:lnTo>
                  <a:pt x="11486391" y="705"/>
                </a:lnTo>
                <a:lnTo>
                  <a:pt x="11486391" y="5933109"/>
                </a:lnTo>
                <a:lnTo>
                  <a:pt x="10413220" y="6871062"/>
                </a:lnTo>
                <a:lnTo>
                  <a:pt x="0" y="6871062"/>
                </a:lnTo>
                <a:close/>
              </a:path>
            </a:pathLst>
          </a:cu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B74E2FE-E094-4C5F-BCED-E743C235B9F6}"/>
              </a:ext>
            </a:extLst>
          </p:cNvPr>
          <p:cNvSpPr/>
          <p:nvPr userDrawn="1"/>
        </p:nvSpPr>
        <p:spPr>
          <a:xfrm>
            <a:off x="-215320" y="-392668"/>
            <a:ext cx="12643909" cy="7471894"/>
          </a:xfrm>
          <a:prstGeom prst="rect">
            <a:avLst/>
          </a:prstGeom>
          <a:solidFill>
            <a:srgbClr val="F2F2F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474600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BAB0417-2160-4CE8-8EC0-590849064C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650144" cy="6858000"/>
          </a:xfrm>
          <a:custGeom>
            <a:avLst/>
            <a:gdLst>
              <a:gd name="connsiteX0" fmla="*/ 0 w 8650144"/>
              <a:gd name="connsiteY0" fmla="*/ 0 h 6858000"/>
              <a:gd name="connsiteX1" fmla="*/ 8650144 w 8650144"/>
              <a:gd name="connsiteY1" fmla="*/ 0 h 6858000"/>
              <a:gd name="connsiteX2" fmla="*/ 1792144 w 8650144"/>
              <a:gd name="connsiteY2" fmla="*/ 6858000 h 6858000"/>
              <a:gd name="connsiteX3" fmla="*/ 0 w 865014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50144" h="6858000">
                <a:moveTo>
                  <a:pt x="0" y="0"/>
                </a:moveTo>
                <a:lnTo>
                  <a:pt x="8650144" y="0"/>
                </a:lnTo>
                <a:lnTo>
                  <a:pt x="1792144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FCFB8DF2-7A11-4196-A2A3-AA2A67F46B74}"/>
              </a:ext>
            </a:extLst>
          </p:cNvPr>
          <p:cNvSpPr/>
          <p:nvPr userDrawn="1"/>
        </p:nvSpPr>
        <p:spPr>
          <a:xfrm rot="16200000">
            <a:off x="11115821" y="5781821"/>
            <a:ext cx="1076179" cy="1076179"/>
          </a:xfrm>
          <a:prstGeom prst="rtTriangle">
            <a:avLst/>
          </a:prstGeom>
          <a:solidFill>
            <a:srgbClr val="962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4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486864-C68C-B740-ADA9-317EC2FE29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8" y="274131"/>
            <a:ext cx="814409" cy="3564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FBF2E3-503D-6848-BBB7-024192AFB36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636" y="112027"/>
            <a:ext cx="1433880" cy="54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813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4"/>
          <p:cNvPicPr preferRelativeResize="0"/>
          <p:nvPr/>
        </p:nvPicPr>
        <p:blipFill>
          <a:blip r:embed="rId2">
            <a:alphaModFix amt="42000"/>
          </a:blip>
          <a:stretch>
            <a:fillRect/>
          </a:stretch>
        </p:blipFill>
        <p:spPr>
          <a:xfrm>
            <a:off x="0" y="0"/>
            <a:ext cx="12192000" cy="6857989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33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"/>
          <p:cNvSpPr txBox="1">
            <a:spLocks noGrp="1"/>
          </p:cNvSpPr>
          <p:nvPr>
            <p:ph type="body" idx="1"/>
          </p:nvPr>
        </p:nvSpPr>
        <p:spPr>
          <a:xfrm>
            <a:off x="1005800" y="1457600"/>
            <a:ext cx="9702000" cy="47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 sz="1600"/>
            </a:lvl1pPr>
            <a:lvl2pPr marL="1219170" lvl="1" indent="-42332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600"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42" name="Google Shape;42;p4"/>
          <p:cNvSpPr/>
          <p:nvPr/>
        </p:nvSpPr>
        <p:spPr>
          <a:xfrm rot="1516325">
            <a:off x="-1334045" y="3324789"/>
            <a:ext cx="2503368" cy="2564992"/>
          </a:xfrm>
          <a:custGeom>
            <a:avLst/>
            <a:gdLst/>
            <a:ahLst/>
            <a:cxnLst/>
            <a:rect l="l" t="t" r="r" b="b"/>
            <a:pathLst>
              <a:path w="7430" h="7613" extrusionOk="0">
                <a:moveTo>
                  <a:pt x="3802" y="1"/>
                </a:moveTo>
                <a:cubicBezTo>
                  <a:pt x="3298" y="1"/>
                  <a:pt x="2797" y="123"/>
                  <a:pt x="2320" y="269"/>
                </a:cubicBezTo>
                <a:cubicBezTo>
                  <a:pt x="2148" y="322"/>
                  <a:pt x="1960" y="384"/>
                  <a:pt x="1774" y="384"/>
                </a:cubicBezTo>
                <a:cubicBezTo>
                  <a:pt x="1707" y="384"/>
                  <a:pt x="1640" y="376"/>
                  <a:pt x="1573" y="356"/>
                </a:cubicBezTo>
                <a:cubicBezTo>
                  <a:pt x="1442" y="342"/>
                  <a:pt x="1324" y="269"/>
                  <a:pt x="1222" y="225"/>
                </a:cubicBezTo>
                <a:cubicBezTo>
                  <a:pt x="1169" y="211"/>
                  <a:pt x="1115" y="204"/>
                  <a:pt x="1062" y="204"/>
                </a:cubicBezTo>
                <a:cubicBezTo>
                  <a:pt x="782" y="204"/>
                  <a:pt x="516" y="388"/>
                  <a:pt x="344" y="635"/>
                </a:cubicBezTo>
                <a:cubicBezTo>
                  <a:pt x="0" y="1135"/>
                  <a:pt x="48" y="1859"/>
                  <a:pt x="460" y="2302"/>
                </a:cubicBezTo>
                <a:lnTo>
                  <a:pt x="460" y="2302"/>
                </a:lnTo>
                <a:cubicBezTo>
                  <a:pt x="766" y="2933"/>
                  <a:pt x="724" y="3672"/>
                  <a:pt x="724" y="4382"/>
                </a:cubicBezTo>
                <a:cubicBezTo>
                  <a:pt x="724" y="5114"/>
                  <a:pt x="768" y="5905"/>
                  <a:pt x="1178" y="6490"/>
                </a:cubicBezTo>
                <a:cubicBezTo>
                  <a:pt x="1471" y="6915"/>
                  <a:pt x="1939" y="7178"/>
                  <a:pt x="2422" y="7354"/>
                </a:cubicBezTo>
                <a:cubicBezTo>
                  <a:pt x="2920" y="7515"/>
                  <a:pt x="3433" y="7544"/>
                  <a:pt x="3945" y="7588"/>
                </a:cubicBezTo>
                <a:cubicBezTo>
                  <a:pt x="4145" y="7603"/>
                  <a:pt x="4347" y="7613"/>
                  <a:pt x="4548" y="7613"/>
                </a:cubicBezTo>
                <a:cubicBezTo>
                  <a:pt x="4952" y="7613"/>
                  <a:pt x="5355" y="7574"/>
                  <a:pt x="5746" y="7457"/>
                </a:cubicBezTo>
                <a:cubicBezTo>
                  <a:pt x="6331" y="7310"/>
                  <a:pt x="6873" y="6944"/>
                  <a:pt x="7151" y="6417"/>
                </a:cubicBezTo>
                <a:cubicBezTo>
                  <a:pt x="7429" y="5861"/>
                  <a:pt x="7341" y="5158"/>
                  <a:pt x="6902" y="4748"/>
                </a:cubicBezTo>
                <a:cubicBezTo>
                  <a:pt x="6609" y="4470"/>
                  <a:pt x="6199" y="4382"/>
                  <a:pt x="5833" y="4221"/>
                </a:cubicBezTo>
                <a:cubicBezTo>
                  <a:pt x="5467" y="4060"/>
                  <a:pt x="5101" y="3753"/>
                  <a:pt x="5101" y="3343"/>
                </a:cubicBezTo>
                <a:cubicBezTo>
                  <a:pt x="5101" y="2918"/>
                  <a:pt x="5497" y="2611"/>
                  <a:pt x="5702" y="2230"/>
                </a:cubicBezTo>
                <a:cubicBezTo>
                  <a:pt x="5965" y="1732"/>
                  <a:pt x="5804" y="1088"/>
                  <a:pt x="5438" y="678"/>
                </a:cubicBezTo>
                <a:cubicBezTo>
                  <a:pt x="5072" y="269"/>
                  <a:pt x="4516" y="49"/>
                  <a:pt x="3960" y="5"/>
                </a:cubicBezTo>
                <a:cubicBezTo>
                  <a:pt x="3907" y="2"/>
                  <a:pt x="3854" y="1"/>
                  <a:pt x="3802" y="1"/>
                </a:cubicBezTo>
                <a:close/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4"/>
          <p:cNvSpPr/>
          <p:nvPr/>
        </p:nvSpPr>
        <p:spPr>
          <a:xfrm rot="1516325">
            <a:off x="-1564645" y="3324789"/>
            <a:ext cx="2503368" cy="2564992"/>
          </a:xfrm>
          <a:custGeom>
            <a:avLst/>
            <a:gdLst/>
            <a:ahLst/>
            <a:cxnLst/>
            <a:rect l="l" t="t" r="r" b="b"/>
            <a:pathLst>
              <a:path w="7430" h="7613" extrusionOk="0">
                <a:moveTo>
                  <a:pt x="3802" y="1"/>
                </a:moveTo>
                <a:cubicBezTo>
                  <a:pt x="3298" y="1"/>
                  <a:pt x="2797" y="123"/>
                  <a:pt x="2320" y="269"/>
                </a:cubicBezTo>
                <a:cubicBezTo>
                  <a:pt x="2148" y="322"/>
                  <a:pt x="1960" y="384"/>
                  <a:pt x="1774" y="384"/>
                </a:cubicBezTo>
                <a:cubicBezTo>
                  <a:pt x="1707" y="384"/>
                  <a:pt x="1640" y="376"/>
                  <a:pt x="1573" y="356"/>
                </a:cubicBezTo>
                <a:cubicBezTo>
                  <a:pt x="1442" y="342"/>
                  <a:pt x="1324" y="269"/>
                  <a:pt x="1222" y="225"/>
                </a:cubicBezTo>
                <a:cubicBezTo>
                  <a:pt x="1169" y="211"/>
                  <a:pt x="1115" y="204"/>
                  <a:pt x="1062" y="204"/>
                </a:cubicBezTo>
                <a:cubicBezTo>
                  <a:pt x="782" y="204"/>
                  <a:pt x="516" y="388"/>
                  <a:pt x="344" y="635"/>
                </a:cubicBezTo>
                <a:cubicBezTo>
                  <a:pt x="0" y="1135"/>
                  <a:pt x="48" y="1859"/>
                  <a:pt x="460" y="2302"/>
                </a:cubicBezTo>
                <a:lnTo>
                  <a:pt x="460" y="2302"/>
                </a:lnTo>
                <a:cubicBezTo>
                  <a:pt x="766" y="2933"/>
                  <a:pt x="724" y="3672"/>
                  <a:pt x="724" y="4382"/>
                </a:cubicBezTo>
                <a:cubicBezTo>
                  <a:pt x="724" y="5114"/>
                  <a:pt x="768" y="5905"/>
                  <a:pt x="1178" y="6490"/>
                </a:cubicBezTo>
                <a:cubicBezTo>
                  <a:pt x="1471" y="6915"/>
                  <a:pt x="1939" y="7178"/>
                  <a:pt x="2422" y="7354"/>
                </a:cubicBezTo>
                <a:cubicBezTo>
                  <a:pt x="2920" y="7515"/>
                  <a:pt x="3433" y="7544"/>
                  <a:pt x="3945" y="7588"/>
                </a:cubicBezTo>
                <a:cubicBezTo>
                  <a:pt x="4145" y="7603"/>
                  <a:pt x="4347" y="7613"/>
                  <a:pt x="4548" y="7613"/>
                </a:cubicBezTo>
                <a:cubicBezTo>
                  <a:pt x="4952" y="7613"/>
                  <a:pt x="5355" y="7574"/>
                  <a:pt x="5746" y="7457"/>
                </a:cubicBezTo>
                <a:cubicBezTo>
                  <a:pt x="6331" y="7310"/>
                  <a:pt x="6873" y="6944"/>
                  <a:pt x="7151" y="6417"/>
                </a:cubicBezTo>
                <a:cubicBezTo>
                  <a:pt x="7429" y="5861"/>
                  <a:pt x="7341" y="5158"/>
                  <a:pt x="6902" y="4748"/>
                </a:cubicBezTo>
                <a:cubicBezTo>
                  <a:pt x="6609" y="4470"/>
                  <a:pt x="6199" y="4382"/>
                  <a:pt x="5833" y="4221"/>
                </a:cubicBezTo>
                <a:cubicBezTo>
                  <a:pt x="5467" y="4060"/>
                  <a:pt x="5101" y="3753"/>
                  <a:pt x="5101" y="3343"/>
                </a:cubicBezTo>
                <a:cubicBezTo>
                  <a:pt x="5101" y="2918"/>
                  <a:pt x="5497" y="2611"/>
                  <a:pt x="5702" y="2230"/>
                </a:cubicBezTo>
                <a:cubicBezTo>
                  <a:pt x="5965" y="1732"/>
                  <a:pt x="5804" y="1088"/>
                  <a:pt x="5438" y="678"/>
                </a:cubicBezTo>
                <a:cubicBezTo>
                  <a:pt x="5072" y="269"/>
                  <a:pt x="4516" y="49"/>
                  <a:pt x="3960" y="5"/>
                </a:cubicBezTo>
                <a:cubicBezTo>
                  <a:pt x="3907" y="2"/>
                  <a:pt x="3854" y="1"/>
                  <a:pt x="3802" y="1"/>
                </a:cubicBezTo>
                <a:close/>
              </a:path>
            </a:pathLst>
          </a:cu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4"/>
          <p:cNvSpPr/>
          <p:nvPr/>
        </p:nvSpPr>
        <p:spPr>
          <a:xfrm rot="1516325">
            <a:off x="-1820879" y="3324789"/>
            <a:ext cx="2503368" cy="2564992"/>
          </a:xfrm>
          <a:custGeom>
            <a:avLst/>
            <a:gdLst/>
            <a:ahLst/>
            <a:cxnLst/>
            <a:rect l="l" t="t" r="r" b="b"/>
            <a:pathLst>
              <a:path w="7430" h="7613" extrusionOk="0">
                <a:moveTo>
                  <a:pt x="3802" y="1"/>
                </a:moveTo>
                <a:cubicBezTo>
                  <a:pt x="3298" y="1"/>
                  <a:pt x="2797" y="123"/>
                  <a:pt x="2320" y="269"/>
                </a:cubicBezTo>
                <a:cubicBezTo>
                  <a:pt x="2148" y="322"/>
                  <a:pt x="1960" y="384"/>
                  <a:pt x="1774" y="384"/>
                </a:cubicBezTo>
                <a:cubicBezTo>
                  <a:pt x="1707" y="384"/>
                  <a:pt x="1640" y="376"/>
                  <a:pt x="1573" y="356"/>
                </a:cubicBezTo>
                <a:cubicBezTo>
                  <a:pt x="1442" y="342"/>
                  <a:pt x="1324" y="269"/>
                  <a:pt x="1222" y="225"/>
                </a:cubicBezTo>
                <a:cubicBezTo>
                  <a:pt x="1169" y="211"/>
                  <a:pt x="1115" y="204"/>
                  <a:pt x="1062" y="204"/>
                </a:cubicBezTo>
                <a:cubicBezTo>
                  <a:pt x="782" y="204"/>
                  <a:pt x="516" y="388"/>
                  <a:pt x="344" y="635"/>
                </a:cubicBezTo>
                <a:cubicBezTo>
                  <a:pt x="0" y="1135"/>
                  <a:pt x="48" y="1859"/>
                  <a:pt x="460" y="2302"/>
                </a:cubicBezTo>
                <a:lnTo>
                  <a:pt x="460" y="2302"/>
                </a:lnTo>
                <a:cubicBezTo>
                  <a:pt x="766" y="2933"/>
                  <a:pt x="724" y="3672"/>
                  <a:pt x="724" y="4382"/>
                </a:cubicBezTo>
                <a:cubicBezTo>
                  <a:pt x="724" y="5114"/>
                  <a:pt x="768" y="5905"/>
                  <a:pt x="1178" y="6490"/>
                </a:cubicBezTo>
                <a:cubicBezTo>
                  <a:pt x="1471" y="6915"/>
                  <a:pt x="1939" y="7178"/>
                  <a:pt x="2422" y="7354"/>
                </a:cubicBezTo>
                <a:cubicBezTo>
                  <a:pt x="2920" y="7515"/>
                  <a:pt x="3433" y="7544"/>
                  <a:pt x="3945" y="7588"/>
                </a:cubicBezTo>
                <a:cubicBezTo>
                  <a:pt x="4145" y="7603"/>
                  <a:pt x="4347" y="7613"/>
                  <a:pt x="4548" y="7613"/>
                </a:cubicBezTo>
                <a:cubicBezTo>
                  <a:pt x="4952" y="7613"/>
                  <a:pt x="5355" y="7574"/>
                  <a:pt x="5746" y="7457"/>
                </a:cubicBezTo>
                <a:cubicBezTo>
                  <a:pt x="6331" y="7310"/>
                  <a:pt x="6873" y="6944"/>
                  <a:pt x="7151" y="6417"/>
                </a:cubicBezTo>
                <a:cubicBezTo>
                  <a:pt x="7429" y="5861"/>
                  <a:pt x="7341" y="5158"/>
                  <a:pt x="6902" y="4748"/>
                </a:cubicBezTo>
                <a:cubicBezTo>
                  <a:pt x="6609" y="4470"/>
                  <a:pt x="6199" y="4382"/>
                  <a:pt x="5833" y="4221"/>
                </a:cubicBezTo>
                <a:cubicBezTo>
                  <a:pt x="5467" y="4060"/>
                  <a:pt x="5101" y="3753"/>
                  <a:pt x="5101" y="3343"/>
                </a:cubicBezTo>
                <a:cubicBezTo>
                  <a:pt x="5101" y="2918"/>
                  <a:pt x="5497" y="2611"/>
                  <a:pt x="5702" y="2230"/>
                </a:cubicBezTo>
                <a:cubicBezTo>
                  <a:pt x="5965" y="1732"/>
                  <a:pt x="5804" y="1088"/>
                  <a:pt x="5438" y="678"/>
                </a:cubicBezTo>
                <a:cubicBezTo>
                  <a:pt x="5072" y="269"/>
                  <a:pt x="4516" y="49"/>
                  <a:pt x="3960" y="5"/>
                </a:cubicBezTo>
                <a:cubicBezTo>
                  <a:pt x="3907" y="2"/>
                  <a:pt x="3854" y="1"/>
                  <a:pt x="3802" y="1"/>
                </a:cubicBezTo>
                <a:close/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4"/>
          <p:cNvSpPr/>
          <p:nvPr/>
        </p:nvSpPr>
        <p:spPr>
          <a:xfrm flipH="1">
            <a:off x="11221969" y="1785135"/>
            <a:ext cx="1796132" cy="4456512"/>
          </a:xfrm>
          <a:custGeom>
            <a:avLst/>
            <a:gdLst/>
            <a:ahLst/>
            <a:cxnLst/>
            <a:rect l="l" t="t" r="r" b="b"/>
            <a:pathLst>
              <a:path w="3529" h="8756" extrusionOk="0">
                <a:moveTo>
                  <a:pt x="601" y="1"/>
                </a:moveTo>
                <a:lnTo>
                  <a:pt x="572" y="235"/>
                </a:lnTo>
                <a:cubicBezTo>
                  <a:pt x="308" y="323"/>
                  <a:pt x="425" y="1245"/>
                  <a:pt x="440" y="2650"/>
                </a:cubicBezTo>
                <a:cubicBezTo>
                  <a:pt x="440" y="3353"/>
                  <a:pt x="425" y="4188"/>
                  <a:pt x="308" y="5095"/>
                </a:cubicBezTo>
                <a:cubicBezTo>
                  <a:pt x="264" y="5549"/>
                  <a:pt x="191" y="6017"/>
                  <a:pt x="74" y="6530"/>
                </a:cubicBezTo>
                <a:cubicBezTo>
                  <a:pt x="59" y="6676"/>
                  <a:pt x="15" y="6837"/>
                  <a:pt x="1" y="7072"/>
                </a:cubicBezTo>
                <a:cubicBezTo>
                  <a:pt x="1" y="7189"/>
                  <a:pt x="1" y="7320"/>
                  <a:pt x="15" y="7438"/>
                </a:cubicBezTo>
                <a:cubicBezTo>
                  <a:pt x="45" y="7584"/>
                  <a:pt x="89" y="7730"/>
                  <a:pt x="147" y="7862"/>
                </a:cubicBezTo>
                <a:cubicBezTo>
                  <a:pt x="279" y="8140"/>
                  <a:pt x="484" y="8418"/>
                  <a:pt x="850" y="8609"/>
                </a:cubicBezTo>
                <a:cubicBezTo>
                  <a:pt x="1026" y="8711"/>
                  <a:pt x="1245" y="8755"/>
                  <a:pt x="1465" y="8755"/>
                </a:cubicBezTo>
                <a:cubicBezTo>
                  <a:pt x="1684" y="8755"/>
                  <a:pt x="1875" y="8711"/>
                  <a:pt x="2036" y="8653"/>
                </a:cubicBezTo>
                <a:cubicBezTo>
                  <a:pt x="2358" y="8506"/>
                  <a:pt x="2548" y="8316"/>
                  <a:pt x="2694" y="8155"/>
                </a:cubicBezTo>
                <a:cubicBezTo>
                  <a:pt x="2724" y="8126"/>
                  <a:pt x="2768" y="8067"/>
                  <a:pt x="2797" y="8023"/>
                </a:cubicBezTo>
                <a:lnTo>
                  <a:pt x="2899" y="7906"/>
                </a:lnTo>
                <a:cubicBezTo>
                  <a:pt x="2943" y="7833"/>
                  <a:pt x="3002" y="7730"/>
                  <a:pt x="3046" y="7642"/>
                </a:cubicBezTo>
                <a:cubicBezTo>
                  <a:pt x="3221" y="7320"/>
                  <a:pt x="3339" y="6954"/>
                  <a:pt x="3412" y="6618"/>
                </a:cubicBezTo>
                <a:cubicBezTo>
                  <a:pt x="3529" y="5944"/>
                  <a:pt x="3456" y="5300"/>
                  <a:pt x="3309" y="4729"/>
                </a:cubicBezTo>
                <a:cubicBezTo>
                  <a:pt x="3163" y="4188"/>
                  <a:pt x="2943" y="3704"/>
                  <a:pt x="2724" y="3309"/>
                </a:cubicBezTo>
                <a:cubicBezTo>
                  <a:pt x="2504" y="2899"/>
                  <a:pt x="2285" y="2548"/>
                  <a:pt x="2109" y="2240"/>
                </a:cubicBezTo>
                <a:cubicBezTo>
                  <a:pt x="1728" y="1626"/>
                  <a:pt x="1435" y="1143"/>
                  <a:pt x="1245" y="806"/>
                </a:cubicBezTo>
                <a:cubicBezTo>
                  <a:pt x="1040" y="454"/>
                  <a:pt x="733" y="1"/>
                  <a:pt x="601" y="1"/>
                </a:cubicBezTo>
                <a:close/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4"/>
          <p:cNvSpPr/>
          <p:nvPr/>
        </p:nvSpPr>
        <p:spPr>
          <a:xfrm flipH="1">
            <a:off x="11350102" y="2126768"/>
            <a:ext cx="1796132" cy="4456512"/>
          </a:xfrm>
          <a:custGeom>
            <a:avLst/>
            <a:gdLst/>
            <a:ahLst/>
            <a:cxnLst/>
            <a:rect l="l" t="t" r="r" b="b"/>
            <a:pathLst>
              <a:path w="3529" h="8756" extrusionOk="0">
                <a:moveTo>
                  <a:pt x="601" y="1"/>
                </a:moveTo>
                <a:lnTo>
                  <a:pt x="572" y="235"/>
                </a:lnTo>
                <a:cubicBezTo>
                  <a:pt x="308" y="323"/>
                  <a:pt x="425" y="1245"/>
                  <a:pt x="440" y="2650"/>
                </a:cubicBezTo>
                <a:cubicBezTo>
                  <a:pt x="440" y="3353"/>
                  <a:pt x="425" y="4188"/>
                  <a:pt x="308" y="5095"/>
                </a:cubicBezTo>
                <a:cubicBezTo>
                  <a:pt x="264" y="5549"/>
                  <a:pt x="191" y="6017"/>
                  <a:pt x="74" y="6530"/>
                </a:cubicBezTo>
                <a:cubicBezTo>
                  <a:pt x="59" y="6676"/>
                  <a:pt x="15" y="6837"/>
                  <a:pt x="1" y="7072"/>
                </a:cubicBezTo>
                <a:cubicBezTo>
                  <a:pt x="1" y="7189"/>
                  <a:pt x="1" y="7320"/>
                  <a:pt x="15" y="7438"/>
                </a:cubicBezTo>
                <a:cubicBezTo>
                  <a:pt x="45" y="7584"/>
                  <a:pt x="89" y="7730"/>
                  <a:pt x="147" y="7862"/>
                </a:cubicBezTo>
                <a:cubicBezTo>
                  <a:pt x="279" y="8140"/>
                  <a:pt x="484" y="8418"/>
                  <a:pt x="850" y="8609"/>
                </a:cubicBezTo>
                <a:cubicBezTo>
                  <a:pt x="1026" y="8711"/>
                  <a:pt x="1245" y="8755"/>
                  <a:pt x="1465" y="8755"/>
                </a:cubicBezTo>
                <a:cubicBezTo>
                  <a:pt x="1684" y="8755"/>
                  <a:pt x="1875" y="8711"/>
                  <a:pt x="2036" y="8653"/>
                </a:cubicBezTo>
                <a:cubicBezTo>
                  <a:pt x="2358" y="8506"/>
                  <a:pt x="2548" y="8316"/>
                  <a:pt x="2694" y="8155"/>
                </a:cubicBezTo>
                <a:cubicBezTo>
                  <a:pt x="2724" y="8126"/>
                  <a:pt x="2768" y="8067"/>
                  <a:pt x="2797" y="8023"/>
                </a:cubicBezTo>
                <a:lnTo>
                  <a:pt x="2899" y="7906"/>
                </a:lnTo>
                <a:cubicBezTo>
                  <a:pt x="2943" y="7833"/>
                  <a:pt x="3002" y="7730"/>
                  <a:pt x="3046" y="7642"/>
                </a:cubicBezTo>
                <a:cubicBezTo>
                  <a:pt x="3221" y="7320"/>
                  <a:pt x="3339" y="6954"/>
                  <a:pt x="3412" y="6618"/>
                </a:cubicBezTo>
                <a:cubicBezTo>
                  <a:pt x="3529" y="5944"/>
                  <a:pt x="3456" y="5300"/>
                  <a:pt x="3309" y="4729"/>
                </a:cubicBezTo>
                <a:cubicBezTo>
                  <a:pt x="3163" y="4188"/>
                  <a:pt x="2943" y="3704"/>
                  <a:pt x="2724" y="3309"/>
                </a:cubicBezTo>
                <a:cubicBezTo>
                  <a:pt x="2504" y="2899"/>
                  <a:pt x="2285" y="2548"/>
                  <a:pt x="2109" y="2240"/>
                </a:cubicBezTo>
                <a:cubicBezTo>
                  <a:pt x="1728" y="1626"/>
                  <a:pt x="1435" y="1143"/>
                  <a:pt x="1245" y="806"/>
                </a:cubicBezTo>
                <a:cubicBezTo>
                  <a:pt x="1040" y="454"/>
                  <a:pt x="733" y="1"/>
                  <a:pt x="601" y="1"/>
                </a:cubicBezTo>
                <a:close/>
              </a:path>
            </a:pathLst>
          </a:cu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4"/>
          <p:cNvSpPr/>
          <p:nvPr/>
        </p:nvSpPr>
        <p:spPr>
          <a:xfrm flipH="1">
            <a:off x="11463335" y="2319268"/>
            <a:ext cx="1796132" cy="4456512"/>
          </a:xfrm>
          <a:custGeom>
            <a:avLst/>
            <a:gdLst/>
            <a:ahLst/>
            <a:cxnLst/>
            <a:rect l="l" t="t" r="r" b="b"/>
            <a:pathLst>
              <a:path w="3529" h="8756" extrusionOk="0">
                <a:moveTo>
                  <a:pt x="601" y="1"/>
                </a:moveTo>
                <a:lnTo>
                  <a:pt x="572" y="235"/>
                </a:lnTo>
                <a:cubicBezTo>
                  <a:pt x="308" y="323"/>
                  <a:pt x="425" y="1245"/>
                  <a:pt x="440" y="2650"/>
                </a:cubicBezTo>
                <a:cubicBezTo>
                  <a:pt x="440" y="3353"/>
                  <a:pt x="425" y="4188"/>
                  <a:pt x="308" y="5095"/>
                </a:cubicBezTo>
                <a:cubicBezTo>
                  <a:pt x="264" y="5549"/>
                  <a:pt x="191" y="6017"/>
                  <a:pt x="74" y="6530"/>
                </a:cubicBezTo>
                <a:cubicBezTo>
                  <a:pt x="59" y="6676"/>
                  <a:pt x="15" y="6837"/>
                  <a:pt x="1" y="7072"/>
                </a:cubicBezTo>
                <a:cubicBezTo>
                  <a:pt x="1" y="7189"/>
                  <a:pt x="1" y="7320"/>
                  <a:pt x="15" y="7438"/>
                </a:cubicBezTo>
                <a:cubicBezTo>
                  <a:pt x="45" y="7584"/>
                  <a:pt x="89" y="7730"/>
                  <a:pt x="147" y="7862"/>
                </a:cubicBezTo>
                <a:cubicBezTo>
                  <a:pt x="279" y="8140"/>
                  <a:pt x="484" y="8418"/>
                  <a:pt x="850" y="8609"/>
                </a:cubicBezTo>
                <a:cubicBezTo>
                  <a:pt x="1026" y="8711"/>
                  <a:pt x="1245" y="8755"/>
                  <a:pt x="1465" y="8755"/>
                </a:cubicBezTo>
                <a:cubicBezTo>
                  <a:pt x="1684" y="8755"/>
                  <a:pt x="1875" y="8711"/>
                  <a:pt x="2036" y="8653"/>
                </a:cubicBezTo>
                <a:cubicBezTo>
                  <a:pt x="2358" y="8506"/>
                  <a:pt x="2548" y="8316"/>
                  <a:pt x="2694" y="8155"/>
                </a:cubicBezTo>
                <a:cubicBezTo>
                  <a:pt x="2724" y="8126"/>
                  <a:pt x="2768" y="8067"/>
                  <a:pt x="2797" y="8023"/>
                </a:cubicBezTo>
                <a:lnTo>
                  <a:pt x="2899" y="7906"/>
                </a:lnTo>
                <a:cubicBezTo>
                  <a:pt x="2943" y="7833"/>
                  <a:pt x="3002" y="7730"/>
                  <a:pt x="3046" y="7642"/>
                </a:cubicBezTo>
                <a:cubicBezTo>
                  <a:pt x="3221" y="7320"/>
                  <a:pt x="3339" y="6954"/>
                  <a:pt x="3412" y="6618"/>
                </a:cubicBezTo>
                <a:cubicBezTo>
                  <a:pt x="3529" y="5944"/>
                  <a:pt x="3456" y="5300"/>
                  <a:pt x="3309" y="4729"/>
                </a:cubicBezTo>
                <a:cubicBezTo>
                  <a:pt x="3163" y="4188"/>
                  <a:pt x="2943" y="3704"/>
                  <a:pt x="2724" y="3309"/>
                </a:cubicBezTo>
                <a:cubicBezTo>
                  <a:pt x="2504" y="2899"/>
                  <a:pt x="2285" y="2548"/>
                  <a:pt x="2109" y="2240"/>
                </a:cubicBezTo>
                <a:cubicBezTo>
                  <a:pt x="1728" y="1626"/>
                  <a:pt x="1435" y="1143"/>
                  <a:pt x="1245" y="806"/>
                </a:cubicBezTo>
                <a:cubicBezTo>
                  <a:pt x="1040" y="454"/>
                  <a:pt x="733" y="1"/>
                  <a:pt x="601" y="1"/>
                </a:cubicBezTo>
                <a:close/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4"/>
          <p:cNvSpPr/>
          <p:nvPr/>
        </p:nvSpPr>
        <p:spPr>
          <a:xfrm rot="7937055">
            <a:off x="10256409" y="-1693766"/>
            <a:ext cx="1966904" cy="3999492"/>
          </a:xfrm>
          <a:custGeom>
            <a:avLst/>
            <a:gdLst/>
            <a:ahLst/>
            <a:cxnLst/>
            <a:rect l="l" t="t" r="r" b="b"/>
            <a:pathLst>
              <a:path w="9912" h="20155" extrusionOk="0">
                <a:moveTo>
                  <a:pt x="4109" y="1"/>
                </a:moveTo>
                <a:cubicBezTo>
                  <a:pt x="4004" y="1"/>
                  <a:pt x="3898" y="12"/>
                  <a:pt x="3792" y="35"/>
                </a:cubicBezTo>
                <a:cubicBezTo>
                  <a:pt x="2841" y="254"/>
                  <a:pt x="2343" y="1294"/>
                  <a:pt x="2006" y="2216"/>
                </a:cubicBezTo>
                <a:cubicBezTo>
                  <a:pt x="1758" y="2816"/>
                  <a:pt x="1538" y="3416"/>
                  <a:pt x="1304" y="4031"/>
                </a:cubicBezTo>
                <a:cubicBezTo>
                  <a:pt x="660" y="5715"/>
                  <a:pt x="1" y="7515"/>
                  <a:pt x="440" y="9272"/>
                </a:cubicBezTo>
                <a:cubicBezTo>
                  <a:pt x="791" y="10692"/>
                  <a:pt x="1787" y="11834"/>
                  <a:pt x="2621" y="13034"/>
                </a:cubicBezTo>
                <a:cubicBezTo>
                  <a:pt x="2782" y="13254"/>
                  <a:pt x="2929" y="13503"/>
                  <a:pt x="2914" y="13781"/>
                </a:cubicBezTo>
                <a:cubicBezTo>
                  <a:pt x="2885" y="14206"/>
                  <a:pt x="2446" y="14469"/>
                  <a:pt x="2021" y="14572"/>
                </a:cubicBezTo>
                <a:cubicBezTo>
                  <a:pt x="1597" y="14659"/>
                  <a:pt x="1157" y="14659"/>
                  <a:pt x="791" y="14879"/>
                </a:cubicBezTo>
                <a:cubicBezTo>
                  <a:pt x="352" y="15157"/>
                  <a:pt x="147" y="15699"/>
                  <a:pt x="191" y="16211"/>
                </a:cubicBezTo>
                <a:cubicBezTo>
                  <a:pt x="220" y="16724"/>
                  <a:pt x="469" y="17207"/>
                  <a:pt x="777" y="17617"/>
                </a:cubicBezTo>
                <a:cubicBezTo>
                  <a:pt x="777" y="17661"/>
                  <a:pt x="2138" y="19359"/>
                  <a:pt x="3690" y="19886"/>
                </a:cubicBezTo>
                <a:cubicBezTo>
                  <a:pt x="4186" y="20060"/>
                  <a:pt x="4718" y="20154"/>
                  <a:pt x="5244" y="20154"/>
                </a:cubicBezTo>
                <a:cubicBezTo>
                  <a:pt x="6177" y="20154"/>
                  <a:pt x="7090" y="19857"/>
                  <a:pt x="7745" y="19183"/>
                </a:cubicBezTo>
                <a:cubicBezTo>
                  <a:pt x="8770" y="18114"/>
                  <a:pt x="9033" y="16402"/>
                  <a:pt x="8345" y="15099"/>
                </a:cubicBezTo>
                <a:cubicBezTo>
                  <a:pt x="8023" y="14454"/>
                  <a:pt x="7496" y="13869"/>
                  <a:pt x="7511" y="13152"/>
                </a:cubicBezTo>
                <a:cubicBezTo>
                  <a:pt x="7526" y="12771"/>
                  <a:pt x="7716" y="12420"/>
                  <a:pt x="7935" y="12098"/>
                </a:cubicBezTo>
                <a:cubicBezTo>
                  <a:pt x="8345" y="11468"/>
                  <a:pt x="8902" y="10956"/>
                  <a:pt x="9282" y="10326"/>
                </a:cubicBezTo>
                <a:cubicBezTo>
                  <a:pt x="9663" y="9682"/>
                  <a:pt x="9912" y="8877"/>
                  <a:pt x="9590" y="8203"/>
                </a:cubicBezTo>
                <a:cubicBezTo>
                  <a:pt x="9004" y="6857"/>
                  <a:pt x="6925" y="6813"/>
                  <a:pt x="6296" y="5510"/>
                </a:cubicBezTo>
                <a:cubicBezTo>
                  <a:pt x="6003" y="4880"/>
                  <a:pt x="6120" y="4178"/>
                  <a:pt x="6193" y="3489"/>
                </a:cubicBezTo>
                <a:cubicBezTo>
                  <a:pt x="6267" y="2670"/>
                  <a:pt x="6223" y="1806"/>
                  <a:pt x="5827" y="1103"/>
                </a:cubicBezTo>
                <a:cubicBezTo>
                  <a:pt x="5471" y="480"/>
                  <a:pt x="4806" y="1"/>
                  <a:pt x="4109" y="1"/>
                </a:cubicBezTo>
                <a:close/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4"/>
          <p:cNvSpPr/>
          <p:nvPr/>
        </p:nvSpPr>
        <p:spPr>
          <a:xfrm rot="7937055">
            <a:off x="10404235" y="-1959842"/>
            <a:ext cx="1966904" cy="3999492"/>
          </a:xfrm>
          <a:custGeom>
            <a:avLst/>
            <a:gdLst/>
            <a:ahLst/>
            <a:cxnLst/>
            <a:rect l="l" t="t" r="r" b="b"/>
            <a:pathLst>
              <a:path w="9912" h="20155" extrusionOk="0">
                <a:moveTo>
                  <a:pt x="4109" y="1"/>
                </a:moveTo>
                <a:cubicBezTo>
                  <a:pt x="4004" y="1"/>
                  <a:pt x="3898" y="12"/>
                  <a:pt x="3792" y="35"/>
                </a:cubicBezTo>
                <a:cubicBezTo>
                  <a:pt x="2841" y="254"/>
                  <a:pt x="2343" y="1294"/>
                  <a:pt x="2006" y="2216"/>
                </a:cubicBezTo>
                <a:cubicBezTo>
                  <a:pt x="1758" y="2816"/>
                  <a:pt x="1538" y="3416"/>
                  <a:pt x="1304" y="4031"/>
                </a:cubicBezTo>
                <a:cubicBezTo>
                  <a:pt x="660" y="5715"/>
                  <a:pt x="1" y="7515"/>
                  <a:pt x="440" y="9272"/>
                </a:cubicBezTo>
                <a:cubicBezTo>
                  <a:pt x="791" y="10692"/>
                  <a:pt x="1787" y="11834"/>
                  <a:pt x="2621" y="13034"/>
                </a:cubicBezTo>
                <a:cubicBezTo>
                  <a:pt x="2782" y="13254"/>
                  <a:pt x="2929" y="13503"/>
                  <a:pt x="2914" y="13781"/>
                </a:cubicBezTo>
                <a:cubicBezTo>
                  <a:pt x="2885" y="14206"/>
                  <a:pt x="2446" y="14469"/>
                  <a:pt x="2021" y="14572"/>
                </a:cubicBezTo>
                <a:cubicBezTo>
                  <a:pt x="1597" y="14659"/>
                  <a:pt x="1157" y="14659"/>
                  <a:pt x="791" y="14879"/>
                </a:cubicBezTo>
                <a:cubicBezTo>
                  <a:pt x="352" y="15157"/>
                  <a:pt x="147" y="15699"/>
                  <a:pt x="191" y="16211"/>
                </a:cubicBezTo>
                <a:cubicBezTo>
                  <a:pt x="220" y="16724"/>
                  <a:pt x="469" y="17207"/>
                  <a:pt x="777" y="17617"/>
                </a:cubicBezTo>
                <a:cubicBezTo>
                  <a:pt x="777" y="17661"/>
                  <a:pt x="2138" y="19359"/>
                  <a:pt x="3690" y="19886"/>
                </a:cubicBezTo>
                <a:cubicBezTo>
                  <a:pt x="4186" y="20060"/>
                  <a:pt x="4718" y="20154"/>
                  <a:pt x="5244" y="20154"/>
                </a:cubicBezTo>
                <a:cubicBezTo>
                  <a:pt x="6177" y="20154"/>
                  <a:pt x="7090" y="19857"/>
                  <a:pt x="7745" y="19183"/>
                </a:cubicBezTo>
                <a:cubicBezTo>
                  <a:pt x="8770" y="18114"/>
                  <a:pt x="9033" y="16402"/>
                  <a:pt x="8345" y="15099"/>
                </a:cubicBezTo>
                <a:cubicBezTo>
                  <a:pt x="8023" y="14454"/>
                  <a:pt x="7496" y="13869"/>
                  <a:pt x="7511" y="13152"/>
                </a:cubicBezTo>
                <a:cubicBezTo>
                  <a:pt x="7526" y="12771"/>
                  <a:pt x="7716" y="12420"/>
                  <a:pt x="7935" y="12098"/>
                </a:cubicBezTo>
                <a:cubicBezTo>
                  <a:pt x="8345" y="11468"/>
                  <a:pt x="8902" y="10956"/>
                  <a:pt x="9282" y="10326"/>
                </a:cubicBezTo>
                <a:cubicBezTo>
                  <a:pt x="9663" y="9682"/>
                  <a:pt x="9912" y="8877"/>
                  <a:pt x="9590" y="8203"/>
                </a:cubicBezTo>
                <a:cubicBezTo>
                  <a:pt x="9004" y="6857"/>
                  <a:pt x="6925" y="6813"/>
                  <a:pt x="6296" y="5510"/>
                </a:cubicBezTo>
                <a:cubicBezTo>
                  <a:pt x="6003" y="4880"/>
                  <a:pt x="6120" y="4178"/>
                  <a:pt x="6193" y="3489"/>
                </a:cubicBezTo>
                <a:cubicBezTo>
                  <a:pt x="6267" y="2670"/>
                  <a:pt x="6223" y="1806"/>
                  <a:pt x="5827" y="1103"/>
                </a:cubicBezTo>
                <a:cubicBezTo>
                  <a:pt x="5471" y="480"/>
                  <a:pt x="4806" y="1"/>
                  <a:pt x="4109" y="1"/>
                </a:cubicBezTo>
                <a:close/>
              </a:path>
            </a:pathLst>
          </a:cu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4"/>
          <p:cNvSpPr/>
          <p:nvPr/>
        </p:nvSpPr>
        <p:spPr>
          <a:xfrm rot="7937055">
            <a:off x="10595879" y="-2225917"/>
            <a:ext cx="1966904" cy="3999492"/>
          </a:xfrm>
          <a:custGeom>
            <a:avLst/>
            <a:gdLst/>
            <a:ahLst/>
            <a:cxnLst/>
            <a:rect l="l" t="t" r="r" b="b"/>
            <a:pathLst>
              <a:path w="9912" h="20155" extrusionOk="0">
                <a:moveTo>
                  <a:pt x="4109" y="1"/>
                </a:moveTo>
                <a:cubicBezTo>
                  <a:pt x="4004" y="1"/>
                  <a:pt x="3898" y="12"/>
                  <a:pt x="3792" y="35"/>
                </a:cubicBezTo>
                <a:cubicBezTo>
                  <a:pt x="2841" y="254"/>
                  <a:pt x="2343" y="1294"/>
                  <a:pt x="2006" y="2216"/>
                </a:cubicBezTo>
                <a:cubicBezTo>
                  <a:pt x="1758" y="2816"/>
                  <a:pt x="1538" y="3416"/>
                  <a:pt x="1304" y="4031"/>
                </a:cubicBezTo>
                <a:cubicBezTo>
                  <a:pt x="660" y="5715"/>
                  <a:pt x="1" y="7515"/>
                  <a:pt x="440" y="9272"/>
                </a:cubicBezTo>
                <a:cubicBezTo>
                  <a:pt x="791" y="10692"/>
                  <a:pt x="1787" y="11834"/>
                  <a:pt x="2621" y="13034"/>
                </a:cubicBezTo>
                <a:cubicBezTo>
                  <a:pt x="2782" y="13254"/>
                  <a:pt x="2929" y="13503"/>
                  <a:pt x="2914" y="13781"/>
                </a:cubicBezTo>
                <a:cubicBezTo>
                  <a:pt x="2885" y="14206"/>
                  <a:pt x="2446" y="14469"/>
                  <a:pt x="2021" y="14572"/>
                </a:cubicBezTo>
                <a:cubicBezTo>
                  <a:pt x="1597" y="14659"/>
                  <a:pt x="1157" y="14659"/>
                  <a:pt x="791" y="14879"/>
                </a:cubicBezTo>
                <a:cubicBezTo>
                  <a:pt x="352" y="15157"/>
                  <a:pt x="147" y="15699"/>
                  <a:pt x="191" y="16211"/>
                </a:cubicBezTo>
                <a:cubicBezTo>
                  <a:pt x="220" y="16724"/>
                  <a:pt x="469" y="17207"/>
                  <a:pt x="777" y="17617"/>
                </a:cubicBezTo>
                <a:cubicBezTo>
                  <a:pt x="777" y="17661"/>
                  <a:pt x="2138" y="19359"/>
                  <a:pt x="3690" y="19886"/>
                </a:cubicBezTo>
                <a:cubicBezTo>
                  <a:pt x="4186" y="20060"/>
                  <a:pt x="4718" y="20154"/>
                  <a:pt x="5244" y="20154"/>
                </a:cubicBezTo>
                <a:cubicBezTo>
                  <a:pt x="6177" y="20154"/>
                  <a:pt x="7090" y="19857"/>
                  <a:pt x="7745" y="19183"/>
                </a:cubicBezTo>
                <a:cubicBezTo>
                  <a:pt x="8770" y="18114"/>
                  <a:pt x="9033" y="16402"/>
                  <a:pt x="8345" y="15099"/>
                </a:cubicBezTo>
                <a:cubicBezTo>
                  <a:pt x="8023" y="14454"/>
                  <a:pt x="7496" y="13869"/>
                  <a:pt x="7511" y="13152"/>
                </a:cubicBezTo>
                <a:cubicBezTo>
                  <a:pt x="7526" y="12771"/>
                  <a:pt x="7716" y="12420"/>
                  <a:pt x="7935" y="12098"/>
                </a:cubicBezTo>
                <a:cubicBezTo>
                  <a:pt x="8345" y="11468"/>
                  <a:pt x="8902" y="10956"/>
                  <a:pt x="9282" y="10326"/>
                </a:cubicBezTo>
                <a:cubicBezTo>
                  <a:pt x="9663" y="9682"/>
                  <a:pt x="9912" y="8877"/>
                  <a:pt x="9590" y="8203"/>
                </a:cubicBezTo>
                <a:cubicBezTo>
                  <a:pt x="9004" y="6857"/>
                  <a:pt x="6925" y="6813"/>
                  <a:pt x="6296" y="5510"/>
                </a:cubicBezTo>
                <a:cubicBezTo>
                  <a:pt x="6003" y="4880"/>
                  <a:pt x="6120" y="4178"/>
                  <a:pt x="6193" y="3489"/>
                </a:cubicBezTo>
                <a:cubicBezTo>
                  <a:pt x="6267" y="2670"/>
                  <a:pt x="6223" y="1806"/>
                  <a:pt x="5827" y="1103"/>
                </a:cubicBezTo>
                <a:cubicBezTo>
                  <a:pt x="5471" y="480"/>
                  <a:pt x="4806" y="1"/>
                  <a:pt x="4109" y="1"/>
                </a:cubicBezTo>
                <a:close/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042644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94705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">
            <a:extLst>
              <a:ext uri="{FF2B5EF4-FFF2-40B4-BE49-F238E27FC236}">
                <a16:creationId xmlns:a16="http://schemas.microsoft.com/office/drawing/2014/main" id="{F93B51DF-220B-5413-E8FC-62E3308B5AFE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6597650"/>
            <a:ext cx="12192000" cy="260351"/>
            <a:chOff x="4379494" y="697832"/>
            <a:chExt cx="2586787" cy="16844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05A7D9C-1431-D52B-039E-731FF0DC71CC}"/>
                </a:ext>
              </a:extLst>
            </p:cNvPr>
            <p:cNvSpPr/>
            <p:nvPr/>
          </p:nvSpPr>
          <p:spPr>
            <a:xfrm>
              <a:off x="4379494" y="697832"/>
              <a:ext cx="517357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6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4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B90D907-3420-5047-4757-F87371F67F2B}"/>
                </a:ext>
              </a:extLst>
            </p:cNvPr>
            <p:cNvSpPr/>
            <p:nvPr/>
          </p:nvSpPr>
          <p:spPr>
            <a:xfrm>
              <a:off x="4896851" y="697832"/>
              <a:ext cx="517357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6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4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30BFF8F-EEB1-7CFF-8399-7A309D931B70}"/>
                </a:ext>
              </a:extLst>
            </p:cNvPr>
            <p:cNvSpPr/>
            <p:nvPr/>
          </p:nvSpPr>
          <p:spPr>
            <a:xfrm>
              <a:off x="5414209" y="697832"/>
              <a:ext cx="517357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6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4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D98CDEA-056E-3837-F2EF-9F892FF4BADB}"/>
                </a:ext>
              </a:extLst>
            </p:cNvPr>
            <p:cNvSpPr/>
            <p:nvPr/>
          </p:nvSpPr>
          <p:spPr>
            <a:xfrm>
              <a:off x="5931566" y="697832"/>
              <a:ext cx="517357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6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4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A0D42EA-410B-504D-66CC-72698BF7DF7A}"/>
                </a:ext>
              </a:extLst>
            </p:cNvPr>
            <p:cNvSpPr/>
            <p:nvPr/>
          </p:nvSpPr>
          <p:spPr>
            <a:xfrm>
              <a:off x="6448924" y="697832"/>
              <a:ext cx="517357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6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400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6629F9AE-3AB6-F489-B1A6-2DE80F97BE81}"/>
              </a:ext>
            </a:extLst>
          </p:cNvPr>
          <p:cNvSpPr/>
          <p:nvPr userDrawn="1"/>
        </p:nvSpPr>
        <p:spPr>
          <a:xfrm flipV="1">
            <a:off x="0" y="3727449"/>
            <a:ext cx="1762125" cy="444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400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323530" y="339510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34607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7317D-C33A-8F39-0A99-1C67480D2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D0F08C-48FF-01F2-C1B8-320B7DE94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AE122-F2AD-4EC8-9167-54E87CA2D8B9}" type="datetime1">
              <a:rPr lang="en-ID" smtClean="0"/>
              <a:t>30/07/2024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F33FE8-C027-8D76-B353-4B12993EE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1B9329-B189-8260-49B7-4AC5CA504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3163E-1C89-415D-9EF3-1263C4A82C2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817886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A8D2E67E-5ACF-44AD-83FC-0C114265DF5A}"/>
              </a:ext>
            </a:extLst>
          </p:cNvPr>
          <p:cNvSpPr/>
          <p:nvPr userDrawn="1"/>
        </p:nvSpPr>
        <p:spPr>
          <a:xfrm rot="19098209">
            <a:off x="7242968" y="646869"/>
            <a:ext cx="2982342" cy="430179"/>
          </a:xfrm>
          <a:custGeom>
            <a:avLst/>
            <a:gdLst>
              <a:gd name="connsiteX0" fmla="*/ 2345528 w 2796533"/>
              <a:gd name="connsiteY0" fmla="*/ 0 h 401782"/>
              <a:gd name="connsiteX1" fmla="*/ 2796533 w 2796533"/>
              <a:gd name="connsiteY1" fmla="*/ 401782 h 401782"/>
              <a:gd name="connsiteX2" fmla="*/ 0 w 2796533"/>
              <a:gd name="connsiteY2" fmla="*/ 401782 h 401782"/>
              <a:gd name="connsiteX3" fmla="*/ 263862 w 2796533"/>
              <a:gd name="connsiteY3" fmla="*/ 0 h 401782"/>
              <a:gd name="connsiteX0" fmla="*/ 2467481 w 2918486"/>
              <a:gd name="connsiteY0" fmla="*/ 0 h 442840"/>
              <a:gd name="connsiteX1" fmla="*/ 2918486 w 2918486"/>
              <a:gd name="connsiteY1" fmla="*/ 401782 h 442840"/>
              <a:gd name="connsiteX2" fmla="*/ 0 w 2918486"/>
              <a:gd name="connsiteY2" fmla="*/ 442840 h 442840"/>
              <a:gd name="connsiteX3" fmla="*/ 385815 w 2918486"/>
              <a:gd name="connsiteY3" fmla="*/ 0 h 442840"/>
              <a:gd name="connsiteX4" fmla="*/ 2467481 w 2918486"/>
              <a:gd name="connsiteY4" fmla="*/ 0 h 442840"/>
              <a:gd name="connsiteX0" fmla="*/ 2467481 w 2918486"/>
              <a:gd name="connsiteY0" fmla="*/ 0 h 442840"/>
              <a:gd name="connsiteX1" fmla="*/ 2918486 w 2918486"/>
              <a:gd name="connsiteY1" fmla="*/ 401782 h 442840"/>
              <a:gd name="connsiteX2" fmla="*/ 0 w 2918486"/>
              <a:gd name="connsiteY2" fmla="*/ 442840 h 442840"/>
              <a:gd name="connsiteX3" fmla="*/ 362473 w 2918486"/>
              <a:gd name="connsiteY3" fmla="*/ 26776 h 442840"/>
              <a:gd name="connsiteX4" fmla="*/ 2467481 w 2918486"/>
              <a:gd name="connsiteY4" fmla="*/ 0 h 442840"/>
              <a:gd name="connsiteX0" fmla="*/ 2467481 w 2918486"/>
              <a:gd name="connsiteY0" fmla="*/ 0 h 442840"/>
              <a:gd name="connsiteX1" fmla="*/ 2918486 w 2918486"/>
              <a:gd name="connsiteY1" fmla="*/ 401782 h 442840"/>
              <a:gd name="connsiteX2" fmla="*/ 0 w 2918486"/>
              <a:gd name="connsiteY2" fmla="*/ 442840 h 442840"/>
              <a:gd name="connsiteX3" fmla="*/ 374144 w 2918486"/>
              <a:gd name="connsiteY3" fmla="*/ 13388 h 442840"/>
              <a:gd name="connsiteX4" fmla="*/ 2467481 w 2918486"/>
              <a:gd name="connsiteY4" fmla="*/ 0 h 442840"/>
              <a:gd name="connsiteX0" fmla="*/ 2471848 w 2918486"/>
              <a:gd name="connsiteY0" fmla="*/ 0 h 438849"/>
              <a:gd name="connsiteX1" fmla="*/ 2918486 w 2918486"/>
              <a:gd name="connsiteY1" fmla="*/ 397791 h 438849"/>
              <a:gd name="connsiteX2" fmla="*/ 0 w 2918486"/>
              <a:gd name="connsiteY2" fmla="*/ 438849 h 438849"/>
              <a:gd name="connsiteX3" fmla="*/ 374144 w 2918486"/>
              <a:gd name="connsiteY3" fmla="*/ 9397 h 438849"/>
              <a:gd name="connsiteX4" fmla="*/ 2471848 w 2918486"/>
              <a:gd name="connsiteY4" fmla="*/ 0 h 438849"/>
              <a:gd name="connsiteX0" fmla="*/ 2497097 w 2918486"/>
              <a:gd name="connsiteY0" fmla="*/ 0 h 431846"/>
              <a:gd name="connsiteX1" fmla="*/ 2918486 w 2918486"/>
              <a:gd name="connsiteY1" fmla="*/ 390788 h 431846"/>
              <a:gd name="connsiteX2" fmla="*/ 0 w 2918486"/>
              <a:gd name="connsiteY2" fmla="*/ 431846 h 431846"/>
              <a:gd name="connsiteX3" fmla="*/ 374144 w 2918486"/>
              <a:gd name="connsiteY3" fmla="*/ 2394 h 431846"/>
              <a:gd name="connsiteX4" fmla="*/ 2497097 w 2918486"/>
              <a:gd name="connsiteY4" fmla="*/ 0 h 431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18486" h="431846">
                <a:moveTo>
                  <a:pt x="2497097" y="0"/>
                </a:moveTo>
                <a:lnTo>
                  <a:pt x="2918486" y="390788"/>
                </a:lnTo>
                <a:lnTo>
                  <a:pt x="0" y="431846"/>
                </a:lnTo>
                <a:lnTo>
                  <a:pt x="374144" y="2394"/>
                </a:lnTo>
                <a:lnTo>
                  <a:pt x="2497097" y="0"/>
                </a:lnTo>
                <a:close/>
              </a:path>
            </a:pathLst>
          </a:custGeom>
          <a:solidFill>
            <a:srgbClr val="962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 sz="1800" dirty="0"/>
          </a:p>
        </p:txBody>
      </p:sp>
      <p:sp>
        <p:nvSpPr>
          <p:cNvPr id="8" name="Right Triangle 7">
            <a:extLst>
              <a:ext uri="{FF2B5EF4-FFF2-40B4-BE49-F238E27FC236}">
                <a16:creationId xmlns:a16="http://schemas.microsoft.com/office/drawing/2014/main" id="{8D0172E1-B946-45C5-BAE2-2C30460B0972}"/>
              </a:ext>
            </a:extLst>
          </p:cNvPr>
          <p:cNvSpPr/>
          <p:nvPr userDrawn="1"/>
        </p:nvSpPr>
        <p:spPr>
          <a:xfrm>
            <a:off x="0" y="3975653"/>
            <a:ext cx="3339548" cy="2882347"/>
          </a:xfrm>
          <a:prstGeom prst="rtTriangle">
            <a:avLst/>
          </a:prstGeom>
          <a:solidFill>
            <a:srgbClr val="B42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800"/>
          </a:p>
        </p:txBody>
      </p:sp>
      <p:pic>
        <p:nvPicPr>
          <p:cNvPr id="14" name="Picture Placeholder 4">
            <a:extLst>
              <a:ext uri="{FF2B5EF4-FFF2-40B4-BE49-F238E27FC236}">
                <a16:creationId xmlns:a16="http://schemas.microsoft.com/office/drawing/2014/main" id="{D794EB24-20AA-C74B-B225-04C6134159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" r="311"/>
          <a:stretch>
            <a:fillRect/>
          </a:stretch>
        </p:blipFill>
        <p:spPr>
          <a:xfrm>
            <a:off x="2479447" y="-13062"/>
            <a:ext cx="11486391" cy="6871062"/>
          </a:xfrm>
          <a:custGeom>
            <a:avLst/>
            <a:gdLst>
              <a:gd name="connsiteX0" fmla="*/ 7484530 w 11486391"/>
              <a:gd name="connsiteY0" fmla="*/ 0 h 6871062"/>
              <a:gd name="connsiteX1" fmla="*/ 11486391 w 11486391"/>
              <a:gd name="connsiteY1" fmla="*/ 705 h 6871062"/>
              <a:gd name="connsiteX2" fmla="*/ 11486391 w 11486391"/>
              <a:gd name="connsiteY2" fmla="*/ 5933109 h 6871062"/>
              <a:gd name="connsiteX3" fmla="*/ 10413220 w 11486391"/>
              <a:gd name="connsiteY3" fmla="*/ 6871062 h 6871062"/>
              <a:gd name="connsiteX4" fmla="*/ 0 w 11486391"/>
              <a:gd name="connsiteY4" fmla="*/ 6871062 h 6871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86391" h="6871062">
                <a:moveTo>
                  <a:pt x="7484530" y="0"/>
                </a:moveTo>
                <a:lnTo>
                  <a:pt x="11486391" y="705"/>
                </a:lnTo>
                <a:lnTo>
                  <a:pt x="11486391" y="5933109"/>
                </a:lnTo>
                <a:lnTo>
                  <a:pt x="10413220" y="6871062"/>
                </a:lnTo>
                <a:lnTo>
                  <a:pt x="0" y="6871062"/>
                </a:lnTo>
                <a:close/>
              </a:path>
            </a:pathLst>
          </a:custGeom>
        </p:spPr>
      </p:pic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7C70FF1A-C3DC-4788-8D14-216B707DFB3F}"/>
              </a:ext>
            </a:extLst>
          </p:cNvPr>
          <p:cNvSpPr/>
          <p:nvPr userDrawn="1"/>
        </p:nvSpPr>
        <p:spPr>
          <a:xfrm rot="16200000">
            <a:off x="11166566" y="5832566"/>
            <a:ext cx="940526" cy="1110342"/>
          </a:xfrm>
          <a:prstGeom prst="rtTriangle">
            <a:avLst/>
          </a:prstGeom>
          <a:solidFill>
            <a:srgbClr val="962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80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0B633EF-57DD-F540-AE30-9D4BB2D71D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312" y="209913"/>
            <a:ext cx="1433880" cy="54543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DB16CDB-AE64-904F-8A95-16FB5BBDA0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49" y="224426"/>
            <a:ext cx="1433880" cy="6372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722522F-0E36-6C40-B34A-3BDC0DA0A0D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8" y="274131"/>
            <a:ext cx="814409" cy="35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693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>
          <p15:clr>
            <a:srgbClr val="FBAE40"/>
          </p15:clr>
        </p15:guide>
        <p15:guide id="2" pos="7680">
          <p15:clr>
            <a:srgbClr val="FBAE40"/>
          </p15:clr>
        </p15:guide>
        <p15:guide id="3" orient="horz">
          <p15:clr>
            <a:srgbClr val="FBAE40"/>
          </p15:clr>
        </p15:guide>
        <p15:guide id="4" orient="horz" pos="432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3E6CB6-0090-FB49-9480-080EDFE5FE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sp>
        <p:nvSpPr>
          <p:cNvPr id="5" name="Parallelogram 4">
            <a:extLst>
              <a:ext uri="{FF2B5EF4-FFF2-40B4-BE49-F238E27FC236}">
                <a16:creationId xmlns:a16="http://schemas.microsoft.com/office/drawing/2014/main" id="{8C7401FF-D89D-7F4A-94CB-359F91963014}"/>
              </a:ext>
            </a:extLst>
          </p:cNvPr>
          <p:cNvSpPr/>
          <p:nvPr userDrawn="1"/>
        </p:nvSpPr>
        <p:spPr>
          <a:xfrm>
            <a:off x="3008243" y="6619726"/>
            <a:ext cx="9634331" cy="583096"/>
          </a:xfrm>
          <a:prstGeom prst="parallelogram">
            <a:avLst>
              <a:gd name="adj" fmla="val 88636"/>
            </a:avLst>
          </a:prstGeom>
          <a:solidFill>
            <a:srgbClr val="B42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878D015E-3E9D-EC45-AE14-A504E92FD81E}"/>
              </a:ext>
            </a:extLst>
          </p:cNvPr>
          <p:cNvSpPr/>
          <p:nvPr userDrawn="1"/>
        </p:nvSpPr>
        <p:spPr>
          <a:xfrm>
            <a:off x="-646176" y="6710983"/>
            <a:ext cx="4000301" cy="583096"/>
          </a:xfrm>
          <a:prstGeom prst="parallelogram">
            <a:avLst>
              <a:gd name="adj" fmla="val 88636"/>
            </a:avLst>
          </a:prstGeom>
          <a:solidFill>
            <a:srgbClr val="222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3846B55-265F-B34C-AC2A-947918C949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81" y="224426"/>
            <a:ext cx="1433880" cy="6372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ED54010-B161-BD43-A240-CA36EB7DC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73F61AF-F7C8-804F-85DA-6F4A736FC9D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636" y="112026"/>
            <a:ext cx="1433880" cy="54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390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298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EFE3326-0D69-44B7-BE64-C98C3AAA77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52857" y="0"/>
            <a:ext cx="8139143" cy="6858000"/>
          </a:xfrm>
          <a:custGeom>
            <a:avLst/>
            <a:gdLst>
              <a:gd name="connsiteX0" fmla="*/ 6289882 w 8139143"/>
              <a:gd name="connsiteY0" fmla="*/ 0 h 6858000"/>
              <a:gd name="connsiteX1" fmla="*/ 8139143 w 8139143"/>
              <a:gd name="connsiteY1" fmla="*/ 0 h 6858000"/>
              <a:gd name="connsiteX2" fmla="*/ 8139143 w 8139143"/>
              <a:gd name="connsiteY2" fmla="*/ 6858000 h 6858000"/>
              <a:gd name="connsiteX3" fmla="*/ 0 w 813914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39143" h="6858000">
                <a:moveTo>
                  <a:pt x="6289882" y="0"/>
                </a:moveTo>
                <a:lnTo>
                  <a:pt x="8139143" y="0"/>
                </a:lnTo>
                <a:lnTo>
                  <a:pt x="813914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72970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340DCE6-4C42-4024-BEFD-1CE7588D09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70399" y="0"/>
            <a:ext cx="6121601" cy="6858000"/>
          </a:xfrm>
          <a:custGeom>
            <a:avLst/>
            <a:gdLst>
              <a:gd name="connsiteX0" fmla="*/ 0 w 6121601"/>
              <a:gd name="connsiteY0" fmla="*/ 0 h 6858000"/>
              <a:gd name="connsiteX1" fmla="*/ 6121601 w 6121601"/>
              <a:gd name="connsiteY1" fmla="*/ 0 h 6858000"/>
              <a:gd name="connsiteX2" fmla="*/ 6121601 w 6121601"/>
              <a:gd name="connsiteY2" fmla="*/ 6858000 h 6858000"/>
              <a:gd name="connsiteX3" fmla="*/ 5651580 w 612160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21601" h="6858000">
                <a:moveTo>
                  <a:pt x="0" y="0"/>
                </a:moveTo>
                <a:lnTo>
                  <a:pt x="6121601" y="0"/>
                </a:lnTo>
                <a:lnTo>
                  <a:pt x="6121601" y="6858000"/>
                </a:lnTo>
                <a:lnTo>
                  <a:pt x="565158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0" name="Picture Placeholder 16">
            <a:extLst>
              <a:ext uri="{FF2B5EF4-FFF2-40B4-BE49-F238E27FC236}">
                <a16:creationId xmlns:a16="http://schemas.microsoft.com/office/drawing/2014/main" id="{A74C3135-5229-4BE3-9C92-7B2BE469C2C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042647" y="2899954"/>
            <a:ext cx="6710094" cy="3958046"/>
          </a:xfrm>
          <a:prstGeom prst="triangle">
            <a:avLst>
              <a:gd name="adj" fmla="val 50770"/>
            </a:avLst>
          </a:prstGeom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8562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8B27D7F-5203-4FE9-A2C4-66C7D2173C50}"/>
              </a:ext>
            </a:extLst>
          </p:cNvPr>
          <p:cNvSpPr/>
          <p:nvPr userDrawn="1"/>
        </p:nvSpPr>
        <p:spPr>
          <a:xfrm rot="16200000">
            <a:off x="5394774" y="800100"/>
            <a:ext cx="4648200" cy="4648200"/>
          </a:xfrm>
          <a:custGeom>
            <a:avLst/>
            <a:gdLst>
              <a:gd name="connsiteX0" fmla="*/ 4648200 w 4648200"/>
              <a:gd name="connsiteY0" fmla="*/ 4648200 h 4648200"/>
              <a:gd name="connsiteX1" fmla="*/ 4177852 w 4648200"/>
              <a:gd name="connsiteY1" fmla="*/ 4648200 h 4648200"/>
              <a:gd name="connsiteX2" fmla="*/ 0 w 4648200"/>
              <a:gd name="connsiteY2" fmla="*/ 470348 h 4648200"/>
              <a:gd name="connsiteX3" fmla="*/ 0 w 4648200"/>
              <a:gd name="connsiteY3" fmla="*/ 0 h 464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8200" h="4648200">
                <a:moveTo>
                  <a:pt x="4648200" y="4648200"/>
                </a:moveTo>
                <a:lnTo>
                  <a:pt x="4177852" y="4648200"/>
                </a:lnTo>
                <a:lnTo>
                  <a:pt x="0" y="470348"/>
                </a:lnTo>
                <a:lnTo>
                  <a:pt x="0" y="0"/>
                </a:lnTo>
                <a:close/>
              </a:path>
            </a:pathLst>
          </a:custGeom>
          <a:solidFill>
            <a:srgbClr val="962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0EAAA18-0C09-49A9-BDCD-B98B3610F3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85414" y="0"/>
            <a:ext cx="8006587" cy="6858000"/>
          </a:xfrm>
          <a:custGeom>
            <a:avLst/>
            <a:gdLst>
              <a:gd name="connsiteX0" fmla="*/ 8006586 w 8006587"/>
              <a:gd name="connsiteY0" fmla="*/ 4457700 h 6858000"/>
              <a:gd name="connsiteX1" fmla="*/ 5625336 w 8006587"/>
              <a:gd name="connsiteY1" fmla="*/ 6838950 h 6858000"/>
              <a:gd name="connsiteX2" fmla="*/ 8006586 w 8006587"/>
              <a:gd name="connsiteY2" fmla="*/ 6838950 h 6858000"/>
              <a:gd name="connsiteX3" fmla="*/ 6889997 w 8006587"/>
              <a:gd name="connsiteY3" fmla="*/ 0 h 6858000"/>
              <a:gd name="connsiteX4" fmla="*/ 8006587 w 8006587"/>
              <a:gd name="connsiteY4" fmla="*/ 0 h 6858000"/>
              <a:gd name="connsiteX5" fmla="*/ 8006587 w 8006587"/>
              <a:gd name="connsiteY5" fmla="*/ 6858000 h 6858000"/>
              <a:gd name="connsiteX6" fmla="*/ 0 w 80065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06587" h="6858000">
                <a:moveTo>
                  <a:pt x="8006586" y="4457700"/>
                </a:moveTo>
                <a:lnTo>
                  <a:pt x="5625336" y="6838950"/>
                </a:lnTo>
                <a:lnTo>
                  <a:pt x="8006586" y="6838950"/>
                </a:lnTo>
                <a:close/>
                <a:moveTo>
                  <a:pt x="6889997" y="0"/>
                </a:moveTo>
                <a:lnTo>
                  <a:pt x="8006587" y="0"/>
                </a:lnTo>
                <a:lnTo>
                  <a:pt x="800658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E5CA331B-3376-4294-9128-E0CFCC2E7080}"/>
              </a:ext>
            </a:extLst>
          </p:cNvPr>
          <p:cNvSpPr/>
          <p:nvPr userDrawn="1"/>
        </p:nvSpPr>
        <p:spPr>
          <a:xfrm rot="5400000">
            <a:off x="-304801" y="-339825"/>
            <a:ext cx="1227909" cy="1227909"/>
          </a:xfrm>
          <a:prstGeom prst="rtTriangle">
            <a:avLst/>
          </a:prstGeom>
          <a:solidFill>
            <a:srgbClr val="222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E826F8-48FD-5B4B-9286-9E324DF078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417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E3FD8EF-B6CD-4432-B0C2-06E13F669C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0050" y="0"/>
            <a:ext cx="4514850" cy="6858000"/>
          </a:xfrm>
        </p:spPr>
        <p:txBody>
          <a:bodyPr/>
          <a:lstStyle/>
          <a:p>
            <a:endParaRPr lang="en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74842E-C66E-1B41-8480-AACBD78F2A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sp>
        <p:nvSpPr>
          <p:cNvPr id="2" name="Parallelogram 1">
            <a:extLst>
              <a:ext uri="{FF2B5EF4-FFF2-40B4-BE49-F238E27FC236}">
                <a16:creationId xmlns:a16="http://schemas.microsoft.com/office/drawing/2014/main" id="{4BE74E19-478F-9942-ABFB-80FEDE9B35FA}"/>
              </a:ext>
            </a:extLst>
          </p:cNvPr>
          <p:cNvSpPr/>
          <p:nvPr userDrawn="1"/>
        </p:nvSpPr>
        <p:spPr>
          <a:xfrm>
            <a:off x="3008243" y="6619726"/>
            <a:ext cx="9634331" cy="583096"/>
          </a:xfrm>
          <a:prstGeom prst="parallelogram">
            <a:avLst>
              <a:gd name="adj" fmla="val 88636"/>
            </a:avLst>
          </a:prstGeom>
          <a:solidFill>
            <a:srgbClr val="B42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608A7D2-4EB2-F943-A691-35BB5BB4AF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2435946-4551-7244-8CC3-3585AF3D75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636" y="112026"/>
            <a:ext cx="1433880" cy="54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995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3E6CB6-0090-FB49-9480-080EDFE5FE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sp>
        <p:nvSpPr>
          <p:cNvPr id="5" name="Parallelogram 4">
            <a:extLst>
              <a:ext uri="{FF2B5EF4-FFF2-40B4-BE49-F238E27FC236}">
                <a16:creationId xmlns:a16="http://schemas.microsoft.com/office/drawing/2014/main" id="{8C7401FF-D89D-7F4A-94CB-359F91963014}"/>
              </a:ext>
            </a:extLst>
          </p:cNvPr>
          <p:cNvSpPr/>
          <p:nvPr userDrawn="1"/>
        </p:nvSpPr>
        <p:spPr>
          <a:xfrm>
            <a:off x="3008243" y="6619726"/>
            <a:ext cx="9634331" cy="583096"/>
          </a:xfrm>
          <a:prstGeom prst="parallelogram">
            <a:avLst>
              <a:gd name="adj" fmla="val 88636"/>
            </a:avLst>
          </a:prstGeom>
          <a:solidFill>
            <a:srgbClr val="B42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878D015E-3E9D-EC45-AE14-A504E92FD81E}"/>
              </a:ext>
            </a:extLst>
          </p:cNvPr>
          <p:cNvSpPr/>
          <p:nvPr userDrawn="1"/>
        </p:nvSpPr>
        <p:spPr>
          <a:xfrm>
            <a:off x="-646176" y="6710983"/>
            <a:ext cx="4000301" cy="583096"/>
          </a:xfrm>
          <a:prstGeom prst="parallelogram">
            <a:avLst>
              <a:gd name="adj" fmla="val 88636"/>
            </a:avLst>
          </a:prstGeom>
          <a:solidFill>
            <a:srgbClr val="222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3846B55-265F-B34C-AC2A-947918C949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81" y="224426"/>
            <a:ext cx="1433880" cy="6372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ED54010-B161-BD43-A240-CA36EB7DC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73F61AF-F7C8-804F-85DA-6F4A736FC9D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636" y="112026"/>
            <a:ext cx="1433880" cy="54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17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1612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9716B0E7-4247-46DF-AEBC-65D5850C27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277102" y="409575"/>
            <a:ext cx="4514850" cy="6038850"/>
          </a:xfrm>
        </p:spPr>
        <p:txBody>
          <a:bodyPr/>
          <a:lstStyle/>
          <a:p>
            <a:endParaRPr lang="en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F5D7C9-C1AA-2549-B5AE-FCA142B0E4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849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0EAAA18-0C09-49A9-BDCD-B98B3610F3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85414" y="0"/>
            <a:ext cx="8006587" cy="6858000"/>
          </a:xfrm>
          <a:custGeom>
            <a:avLst/>
            <a:gdLst>
              <a:gd name="connsiteX0" fmla="*/ 8006586 w 8006587"/>
              <a:gd name="connsiteY0" fmla="*/ 4457700 h 6858000"/>
              <a:gd name="connsiteX1" fmla="*/ 5625336 w 8006587"/>
              <a:gd name="connsiteY1" fmla="*/ 6838950 h 6858000"/>
              <a:gd name="connsiteX2" fmla="*/ 8006586 w 8006587"/>
              <a:gd name="connsiteY2" fmla="*/ 6838950 h 6858000"/>
              <a:gd name="connsiteX3" fmla="*/ 6889997 w 8006587"/>
              <a:gd name="connsiteY3" fmla="*/ 0 h 6858000"/>
              <a:gd name="connsiteX4" fmla="*/ 8006587 w 8006587"/>
              <a:gd name="connsiteY4" fmla="*/ 0 h 6858000"/>
              <a:gd name="connsiteX5" fmla="*/ 8006587 w 8006587"/>
              <a:gd name="connsiteY5" fmla="*/ 6858000 h 6858000"/>
              <a:gd name="connsiteX6" fmla="*/ 0 w 80065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06587" h="6858000">
                <a:moveTo>
                  <a:pt x="8006586" y="4457700"/>
                </a:moveTo>
                <a:lnTo>
                  <a:pt x="5625336" y="6838950"/>
                </a:lnTo>
                <a:lnTo>
                  <a:pt x="8006586" y="6838950"/>
                </a:lnTo>
                <a:close/>
                <a:moveTo>
                  <a:pt x="6889997" y="0"/>
                </a:moveTo>
                <a:lnTo>
                  <a:pt x="8006587" y="0"/>
                </a:lnTo>
                <a:lnTo>
                  <a:pt x="800658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51B2AA-44B6-0648-A791-74D6B998D3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49" y="224426"/>
            <a:ext cx="1433880" cy="63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37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CB7E376F-0253-46E6-902C-2CA1892242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3"/>
            <a:ext cx="12192002" cy="376034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79704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346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EFE3326-0D69-44B7-BE64-C98C3AAA77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52857" y="0"/>
            <a:ext cx="8139143" cy="6858000"/>
          </a:xfrm>
          <a:custGeom>
            <a:avLst/>
            <a:gdLst>
              <a:gd name="connsiteX0" fmla="*/ 6289882 w 8139143"/>
              <a:gd name="connsiteY0" fmla="*/ 0 h 6858000"/>
              <a:gd name="connsiteX1" fmla="*/ 8139143 w 8139143"/>
              <a:gd name="connsiteY1" fmla="*/ 0 h 6858000"/>
              <a:gd name="connsiteX2" fmla="*/ 8139143 w 8139143"/>
              <a:gd name="connsiteY2" fmla="*/ 6858000 h 6858000"/>
              <a:gd name="connsiteX3" fmla="*/ 0 w 813914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39143" h="6858000">
                <a:moveTo>
                  <a:pt x="6289882" y="0"/>
                </a:moveTo>
                <a:lnTo>
                  <a:pt x="8139143" y="0"/>
                </a:lnTo>
                <a:lnTo>
                  <a:pt x="813914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26376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340DCE6-4C42-4024-BEFD-1CE7588D09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70399" y="0"/>
            <a:ext cx="6121601" cy="6858000"/>
          </a:xfrm>
          <a:custGeom>
            <a:avLst/>
            <a:gdLst>
              <a:gd name="connsiteX0" fmla="*/ 0 w 6121601"/>
              <a:gd name="connsiteY0" fmla="*/ 0 h 6858000"/>
              <a:gd name="connsiteX1" fmla="*/ 6121601 w 6121601"/>
              <a:gd name="connsiteY1" fmla="*/ 0 h 6858000"/>
              <a:gd name="connsiteX2" fmla="*/ 6121601 w 6121601"/>
              <a:gd name="connsiteY2" fmla="*/ 6858000 h 6858000"/>
              <a:gd name="connsiteX3" fmla="*/ 5651580 w 612160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21601" h="6858000">
                <a:moveTo>
                  <a:pt x="0" y="0"/>
                </a:moveTo>
                <a:lnTo>
                  <a:pt x="6121601" y="0"/>
                </a:lnTo>
                <a:lnTo>
                  <a:pt x="6121601" y="6858000"/>
                </a:lnTo>
                <a:lnTo>
                  <a:pt x="565158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0" name="Picture Placeholder 16">
            <a:extLst>
              <a:ext uri="{FF2B5EF4-FFF2-40B4-BE49-F238E27FC236}">
                <a16:creationId xmlns:a16="http://schemas.microsoft.com/office/drawing/2014/main" id="{A74C3135-5229-4BE3-9C92-7B2BE469C2C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042647" y="2899954"/>
            <a:ext cx="6710094" cy="3958046"/>
          </a:xfrm>
          <a:prstGeom prst="triangle">
            <a:avLst>
              <a:gd name="adj" fmla="val 50770"/>
            </a:avLst>
          </a:prstGeom>
        </p:spPr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05243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8B27D7F-5203-4FE9-A2C4-66C7D2173C50}"/>
              </a:ext>
            </a:extLst>
          </p:cNvPr>
          <p:cNvSpPr/>
          <p:nvPr userDrawn="1"/>
        </p:nvSpPr>
        <p:spPr>
          <a:xfrm rot="16200000">
            <a:off x="5394774" y="800100"/>
            <a:ext cx="4648200" cy="4648200"/>
          </a:xfrm>
          <a:custGeom>
            <a:avLst/>
            <a:gdLst>
              <a:gd name="connsiteX0" fmla="*/ 4648200 w 4648200"/>
              <a:gd name="connsiteY0" fmla="*/ 4648200 h 4648200"/>
              <a:gd name="connsiteX1" fmla="*/ 4177852 w 4648200"/>
              <a:gd name="connsiteY1" fmla="*/ 4648200 h 4648200"/>
              <a:gd name="connsiteX2" fmla="*/ 0 w 4648200"/>
              <a:gd name="connsiteY2" fmla="*/ 470348 h 4648200"/>
              <a:gd name="connsiteX3" fmla="*/ 0 w 4648200"/>
              <a:gd name="connsiteY3" fmla="*/ 0 h 464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8200" h="4648200">
                <a:moveTo>
                  <a:pt x="4648200" y="4648200"/>
                </a:moveTo>
                <a:lnTo>
                  <a:pt x="4177852" y="4648200"/>
                </a:lnTo>
                <a:lnTo>
                  <a:pt x="0" y="470348"/>
                </a:lnTo>
                <a:lnTo>
                  <a:pt x="0" y="0"/>
                </a:lnTo>
                <a:close/>
              </a:path>
            </a:pathLst>
          </a:custGeom>
          <a:solidFill>
            <a:srgbClr val="962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0EAAA18-0C09-49A9-BDCD-B98B3610F3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85414" y="0"/>
            <a:ext cx="8006587" cy="6858000"/>
          </a:xfrm>
          <a:custGeom>
            <a:avLst/>
            <a:gdLst>
              <a:gd name="connsiteX0" fmla="*/ 8006586 w 8006587"/>
              <a:gd name="connsiteY0" fmla="*/ 4457700 h 6858000"/>
              <a:gd name="connsiteX1" fmla="*/ 5625336 w 8006587"/>
              <a:gd name="connsiteY1" fmla="*/ 6838950 h 6858000"/>
              <a:gd name="connsiteX2" fmla="*/ 8006586 w 8006587"/>
              <a:gd name="connsiteY2" fmla="*/ 6838950 h 6858000"/>
              <a:gd name="connsiteX3" fmla="*/ 6889997 w 8006587"/>
              <a:gd name="connsiteY3" fmla="*/ 0 h 6858000"/>
              <a:gd name="connsiteX4" fmla="*/ 8006587 w 8006587"/>
              <a:gd name="connsiteY4" fmla="*/ 0 h 6858000"/>
              <a:gd name="connsiteX5" fmla="*/ 8006587 w 8006587"/>
              <a:gd name="connsiteY5" fmla="*/ 6858000 h 6858000"/>
              <a:gd name="connsiteX6" fmla="*/ 0 w 80065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06587" h="6858000">
                <a:moveTo>
                  <a:pt x="8006586" y="4457700"/>
                </a:moveTo>
                <a:lnTo>
                  <a:pt x="5625336" y="6838950"/>
                </a:lnTo>
                <a:lnTo>
                  <a:pt x="8006586" y="6838950"/>
                </a:lnTo>
                <a:close/>
                <a:moveTo>
                  <a:pt x="6889997" y="0"/>
                </a:moveTo>
                <a:lnTo>
                  <a:pt x="8006587" y="0"/>
                </a:lnTo>
                <a:lnTo>
                  <a:pt x="800658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E5CA331B-3376-4294-9128-E0CFCC2E7080}"/>
              </a:ext>
            </a:extLst>
          </p:cNvPr>
          <p:cNvSpPr/>
          <p:nvPr userDrawn="1"/>
        </p:nvSpPr>
        <p:spPr>
          <a:xfrm rot="5400000">
            <a:off x="-304801" y="-339825"/>
            <a:ext cx="1227909" cy="1227909"/>
          </a:xfrm>
          <a:prstGeom prst="rtTriangle">
            <a:avLst/>
          </a:prstGeom>
          <a:solidFill>
            <a:srgbClr val="222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E826F8-48FD-5B4B-9286-9E324DF078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91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E3FD8EF-B6CD-4432-B0C2-06E13F669C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0050" y="0"/>
            <a:ext cx="4514850" cy="6858000"/>
          </a:xfrm>
        </p:spPr>
        <p:txBody>
          <a:bodyPr/>
          <a:lstStyle/>
          <a:p>
            <a:endParaRPr lang="en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74842E-C66E-1B41-8480-AACBD78F2A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sp>
        <p:nvSpPr>
          <p:cNvPr id="2" name="Parallelogram 1">
            <a:extLst>
              <a:ext uri="{FF2B5EF4-FFF2-40B4-BE49-F238E27FC236}">
                <a16:creationId xmlns:a16="http://schemas.microsoft.com/office/drawing/2014/main" id="{4BE74E19-478F-9942-ABFB-80FEDE9B35FA}"/>
              </a:ext>
            </a:extLst>
          </p:cNvPr>
          <p:cNvSpPr/>
          <p:nvPr userDrawn="1"/>
        </p:nvSpPr>
        <p:spPr>
          <a:xfrm>
            <a:off x="3008243" y="6619726"/>
            <a:ext cx="9634331" cy="583096"/>
          </a:xfrm>
          <a:prstGeom prst="parallelogram">
            <a:avLst>
              <a:gd name="adj" fmla="val 88636"/>
            </a:avLst>
          </a:prstGeom>
          <a:solidFill>
            <a:srgbClr val="B42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608A7D2-4EB2-F943-A691-35BB5BB4AF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2435946-4551-7244-8CC3-3585AF3D75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636" y="112026"/>
            <a:ext cx="1433880" cy="54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170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3E6CB6-0090-FB49-9480-080EDFE5FE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sp>
        <p:nvSpPr>
          <p:cNvPr id="5" name="Parallelogram 4">
            <a:extLst>
              <a:ext uri="{FF2B5EF4-FFF2-40B4-BE49-F238E27FC236}">
                <a16:creationId xmlns:a16="http://schemas.microsoft.com/office/drawing/2014/main" id="{8C7401FF-D89D-7F4A-94CB-359F91963014}"/>
              </a:ext>
            </a:extLst>
          </p:cNvPr>
          <p:cNvSpPr/>
          <p:nvPr userDrawn="1"/>
        </p:nvSpPr>
        <p:spPr>
          <a:xfrm>
            <a:off x="3008243" y="6619726"/>
            <a:ext cx="9634331" cy="583096"/>
          </a:xfrm>
          <a:prstGeom prst="parallelogram">
            <a:avLst>
              <a:gd name="adj" fmla="val 88636"/>
            </a:avLst>
          </a:prstGeom>
          <a:solidFill>
            <a:srgbClr val="B42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878D015E-3E9D-EC45-AE14-A504E92FD81E}"/>
              </a:ext>
            </a:extLst>
          </p:cNvPr>
          <p:cNvSpPr/>
          <p:nvPr userDrawn="1"/>
        </p:nvSpPr>
        <p:spPr>
          <a:xfrm>
            <a:off x="-646176" y="6710983"/>
            <a:ext cx="4000301" cy="583096"/>
          </a:xfrm>
          <a:prstGeom prst="parallelogram">
            <a:avLst>
              <a:gd name="adj" fmla="val 88636"/>
            </a:avLst>
          </a:prstGeom>
          <a:solidFill>
            <a:srgbClr val="222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3846B55-265F-B34C-AC2A-947918C949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81" y="224426"/>
            <a:ext cx="1433880" cy="6372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ED54010-B161-BD43-A240-CA36EB7DC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73F61AF-F7C8-804F-85DA-6F4A736FC9D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636" y="112026"/>
            <a:ext cx="1433880" cy="54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884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9716B0E7-4247-46DF-AEBC-65D5850C27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277102" y="409575"/>
            <a:ext cx="4514850" cy="6038850"/>
          </a:xfrm>
        </p:spPr>
        <p:txBody>
          <a:bodyPr/>
          <a:lstStyle/>
          <a:p>
            <a:endParaRPr lang="en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F5D7C9-C1AA-2549-B5AE-FCA142B0E4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64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1301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0EAAA18-0C09-49A9-BDCD-B98B3610F3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85414" y="0"/>
            <a:ext cx="8006587" cy="6858000"/>
          </a:xfrm>
          <a:custGeom>
            <a:avLst/>
            <a:gdLst>
              <a:gd name="connsiteX0" fmla="*/ 8006586 w 8006587"/>
              <a:gd name="connsiteY0" fmla="*/ 4457700 h 6858000"/>
              <a:gd name="connsiteX1" fmla="*/ 5625336 w 8006587"/>
              <a:gd name="connsiteY1" fmla="*/ 6838950 h 6858000"/>
              <a:gd name="connsiteX2" fmla="*/ 8006586 w 8006587"/>
              <a:gd name="connsiteY2" fmla="*/ 6838950 h 6858000"/>
              <a:gd name="connsiteX3" fmla="*/ 6889997 w 8006587"/>
              <a:gd name="connsiteY3" fmla="*/ 0 h 6858000"/>
              <a:gd name="connsiteX4" fmla="*/ 8006587 w 8006587"/>
              <a:gd name="connsiteY4" fmla="*/ 0 h 6858000"/>
              <a:gd name="connsiteX5" fmla="*/ 8006587 w 8006587"/>
              <a:gd name="connsiteY5" fmla="*/ 6858000 h 6858000"/>
              <a:gd name="connsiteX6" fmla="*/ 0 w 80065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06587" h="6858000">
                <a:moveTo>
                  <a:pt x="8006586" y="4457700"/>
                </a:moveTo>
                <a:lnTo>
                  <a:pt x="5625336" y="6838950"/>
                </a:lnTo>
                <a:lnTo>
                  <a:pt x="8006586" y="6838950"/>
                </a:lnTo>
                <a:close/>
                <a:moveTo>
                  <a:pt x="6889997" y="0"/>
                </a:moveTo>
                <a:lnTo>
                  <a:pt x="8006587" y="0"/>
                </a:lnTo>
                <a:lnTo>
                  <a:pt x="800658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D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51B2AA-44B6-0648-A791-74D6B998D3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49" y="224426"/>
            <a:ext cx="1433880" cy="63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252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8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8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8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4487762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3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3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3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21075660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PTMON slide">
  <p:cSld name="1_PPTMON slide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9"/>
          <p:cNvSpPr txBox="1"/>
          <p:nvPr/>
        </p:nvSpPr>
        <p:spPr>
          <a:xfrm>
            <a:off x="4073027" y="7044875"/>
            <a:ext cx="1526584" cy="420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id" sz="1067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2"/>
              </a:rPr>
              <a:t>Presentation template by</a:t>
            </a:r>
            <a:endParaRPr sz="1067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" name="Google Shape;112;p29">
            <a:hlinkClick r:id="rId2"/>
          </p:cNvPr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47236" y="7063925"/>
            <a:ext cx="2471739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9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25032" y="4747645"/>
            <a:ext cx="1566969" cy="2110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9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162589" cy="11625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3176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Custom Layout">
  <p:cSld name="9_Custom Layou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33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74958" y="274131"/>
            <a:ext cx="814409" cy="356491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33"/>
          <p:cNvSpPr/>
          <p:nvPr/>
        </p:nvSpPr>
        <p:spPr>
          <a:xfrm>
            <a:off x="3008243" y="6619725"/>
            <a:ext cx="9634331" cy="583096"/>
          </a:xfrm>
          <a:prstGeom prst="parallelogram">
            <a:avLst>
              <a:gd name="adj" fmla="val 88636"/>
            </a:avLst>
          </a:prstGeom>
          <a:solidFill>
            <a:srgbClr val="B42B2D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33"/>
          <p:cNvSpPr/>
          <p:nvPr/>
        </p:nvSpPr>
        <p:spPr>
          <a:xfrm>
            <a:off x="-646176" y="6710983"/>
            <a:ext cx="4000301" cy="583096"/>
          </a:xfrm>
          <a:prstGeom prst="parallelogram">
            <a:avLst>
              <a:gd name="adj" fmla="val 88636"/>
            </a:avLst>
          </a:prstGeom>
          <a:solidFill>
            <a:srgbClr val="222324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5" name="Google Shape;125;p3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681" y="224427"/>
            <a:ext cx="1433880" cy="63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33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74958" y="274131"/>
            <a:ext cx="814409" cy="356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33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58636" y="112026"/>
            <a:ext cx="1433880" cy="5454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715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ustom Layout">
  <p:cSld name="3_Custom Layou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6"/>
          <p:cNvSpPr>
            <a:spLocks noGrp="1"/>
          </p:cNvSpPr>
          <p:nvPr>
            <p:ph type="pic" idx="2"/>
          </p:nvPr>
        </p:nvSpPr>
        <p:spPr>
          <a:xfrm>
            <a:off x="400051" y="0"/>
            <a:ext cx="4514851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33" name="Google Shape;133;p36"/>
          <p:cNvSpPr/>
          <p:nvPr/>
        </p:nvSpPr>
        <p:spPr>
          <a:xfrm>
            <a:off x="3008243" y="6619725"/>
            <a:ext cx="9634331" cy="583096"/>
          </a:xfrm>
          <a:prstGeom prst="parallelogram">
            <a:avLst>
              <a:gd name="adj" fmla="val 88636"/>
            </a:avLst>
          </a:prstGeom>
          <a:solidFill>
            <a:srgbClr val="B42B2D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" name="Google Shape;134;p36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0655" y="162677"/>
            <a:ext cx="888109" cy="951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3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29410" t="-35321" r="-16914" b="-11950"/>
          <a:stretch/>
        </p:blipFill>
        <p:spPr>
          <a:xfrm>
            <a:off x="-16067840" y="-2634110"/>
            <a:ext cx="30469621" cy="10834211"/>
          </a:xfrm>
          <a:custGeom>
            <a:avLst/>
            <a:gdLst/>
            <a:ahLst/>
            <a:cxnLst/>
            <a:rect l="l" t="t" r="r" b="b"/>
            <a:pathLst>
              <a:path w="11486391" h="6871062" extrusionOk="0">
                <a:moveTo>
                  <a:pt x="7484530" y="0"/>
                </a:moveTo>
                <a:lnTo>
                  <a:pt x="11486391" y="705"/>
                </a:lnTo>
                <a:lnTo>
                  <a:pt x="11486391" y="5933109"/>
                </a:lnTo>
                <a:lnTo>
                  <a:pt x="10413220" y="6871062"/>
                </a:lnTo>
                <a:lnTo>
                  <a:pt x="0" y="6871062"/>
                </a:lnTo>
                <a:close/>
              </a:path>
            </a:pathLst>
          </a:cu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4297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0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40"/>
          <p:cNvSpPr txBox="1"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2400">
                <a:solidFill>
                  <a:srgbClr val="888888"/>
                </a:solidFill>
              </a:defRPr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2000">
                <a:solidFill>
                  <a:srgbClr val="888888"/>
                </a:solidFill>
              </a:defRPr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5pPr>
            <a:lvl6pPr marL="3657509" lvl="5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6pPr>
            <a:lvl7pPr marL="4267093" lvl="6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7pPr>
            <a:lvl8pPr marL="4876678" lvl="7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8pPr>
            <a:lvl9pPr marL="5486263" lvl="8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40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40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4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3438723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4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p4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9" name="Google Shape;159;p4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4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4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19083982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4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4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/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5pPr>
            <a:lvl6pPr marL="3657509" lvl="5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165" name="Google Shape;165;p4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66" name="Google Shape;166;p42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/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5pPr>
            <a:lvl6pPr marL="3657509" lvl="5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167" name="Google Shape;167;p42"/>
          <p:cNvSpPr txBox="1">
            <a:spLocks noGrp="1"/>
          </p:cNvSpPr>
          <p:nvPr>
            <p:ph type="body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68" name="Google Shape;168;p42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42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42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27906711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4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43"/>
          <p:cNvSpPr txBox="1">
            <a:spLocks noGrp="1"/>
          </p:cNvSpPr>
          <p:nvPr>
            <p:ph type="body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507987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200"/>
            </a:lvl1pPr>
            <a:lvl2pPr marL="1219170" lvl="1" indent="-482588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800"/>
            </a:lvl2pPr>
            <a:lvl3pPr marL="1828754" lvl="2" indent="-4571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3pPr>
            <a:lvl4pPr marL="2438339" lvl="3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4pPr>
            <a:lvl5pPr marL="3047924" lvl="4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5pPr>
            <a:lvl6pPr marL="3657509" lvl="5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6pPr>
            <a:lvl7pPr marL="4267093" lvl="6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7pPr>
            <a:lvl8pPr marL="4876678" lvl="7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8pPr>
            <a:lvl9pPr marL="5486263" lvl="8" indent="-431789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9pPr>
          </a:lstStyle>
          <a:p>
            <a:endParaRPr/>
          </a:p>
        </p:txBody>
      </p:sp>
      <p:sp>
        <p:nvSpPr>
          <p:cNvPr id="174" name="Google Shape;174;p43"/>
          <p:cNvSpPr txBox="1">
            <a:spLocks noGrp="1"/>
          </p:cNvSpPr>
          <p:nvPr>
            <p:ph type="body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467"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5pPr>
            <a:lvl6pPr marL="3657509" lvl="5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6pPr>
            <a:lvl7pPr marL="4267093" lvl="6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7pPr>
            <a:lvl8pPr marL="4876678" lvl="7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8pPr>
            <a:lvl9pPr marL="5486263" lvl="8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9pPr>
          </a:lstStyle>
          <a:p>
            <a:endParaRPr/>
          </a:p>
        </p:txBody>
      </p:sp>
      <p:sp>
        <p:nvSpPr>
          <p:cNvPr id="175" name="Google Shape;175;p43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43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43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1159066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8454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44"/>
          <p:cNvSpPr>
            <a:spLocks noGrp="1"/>
          </p:cNvSpPr>
          <p:nvPr>
            <p:ph type="pic" idx="2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81" name="Google Shape;181;p44"/>
          <p:cNvSpPr txBox="1">
            <a:spLocks noGrp="1"/>
          </p:cNvSpPr>
          <p:nvPr>
            <p:ph type="body" idx="1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1pPr>
            <a:lvl2pPr marL="1219170" lvl="1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467"/>
            </a:lvl2pPr>
            <a:lvl3pPr marL="1828754" lvl="2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3pPr>
            <a:lvl4pPr marL="2438339" lvl="3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4pPr>
            <a:lvl5pPr marL="3047924" lvl="4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5pPr>
            <a:lvl6pPr marL="3657509" lvl="5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6pPr>
            <a:lvl7pPr marL="4267093" lvl="6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7pPr>
            <a:lvl8pPr marL="4876678" lvl="7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8pPr>
            <a:lvl9pPr marL="5486263" lvl="8" indent="-304792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9pPr>
          </a:lstStyle>
          <a:p>
            <a:endParaRPr/>
          </a:p>
        </p:txBody>
      </p:sp>
      <p:sp>
        <p:nvSpPr>
          <p:cNvPr id="182" name="Google Shape;182;p44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44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44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35956586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4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5"/>
            <a:ext cx="4351339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88" name="Google Shape;188;p45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45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45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33920793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9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4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9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1219170" lvl="1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828754" lvl="2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3047924" lvl="4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94" name="Google Shape;194;p46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46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46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5368890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" y="0"/>
            <a:ext cx="12191999" cy="6858000"/>
          </a:xfrm>
          <a:prstGeom prst="rect">
            <a:avLst/>
          </a:prstGeom>
          <a:blipFill dpi="0" rotWithShape="1">
            <a:blip r:embed="rId2" cstate="email">
              <a:alphaModFix amt="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B9A062-E09F-436B-B142-353B465BFF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2964" y="104149"/>
            <a:ext cx="2720069" cy="86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6050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01011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5495193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5509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475641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9F6BDD4-7721-44CF-91F3-7CAE909EE602}"/>
              </a:ext>
            </a:extLst>
          </p:cNvPr>
          <p:cNvSpPr/>
          <p:nvPr userDrawn="1"/>
        </p:nvSpPr>
        <p:spPr>
          <a:xfrm>
            <a:off x="750959" y="2502724"/>
            <a:ext cx="2597468" cy="37255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5">
            <a:extLst>
              <a:ext uri="{FF2B5EF4-FFF2-40B4-BE49-F238E27FC236}">
                <a16:creationId xmlns:a16="http://schemas.microsoft.com/office/drawing/2014/main" id="{87EED819-4DFF-4ACB-9C5A-985600DC80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463789" y="2701272"/>
            <a:ext cx="1769276" cy="1769276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36801B2B-581B-4308-B935-05A673D630F3}"/>
              </a:ext>
            </a:extLst>
          </p:cNvPr>
          <p:cNvSpPr/>
          <p:nvPr userDrawn="1"/>
        </p:nvSpPr>
        <p:spPr>
          <a:xfrm>
            <a:off x="4400423" y="2497512"/>
            <a:ext cx="2597468" cy="37255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35">
            <a:extLst>
              <a:ext uri="{FF2B5EF4-FFF2-40B4-BE49-F238E27FC236}">
                <a16:creationId xmlns:a16="http://schemas.microsoft.com/office/drawing/2014/main" id="{3A92A66F-6989-43ED-82F9-1FB2FEE0A26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113253" y="2696060"/>
            <a:ext cx="1769276" cy="1769276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Rectangle 5">
            <a:extLst>
              <a:ext uri="{FF2B5EF4-FFF2-40B4-BE49-F238E27FC236}">
                <a16:creationId xmlns:a16="http://schemas.microsoft.com/office/drawing/2014/main" id="{F9440317-419B-48AA-A067-2D5D7C14C1BF}"/>
              </a:ext>
            </a:extLst>
          </p:cNvPr>
          <p:cNvSpPr/>
          <p:nvPr userDrawn="1"/>
        </p:nvSpPr>
        <p:spPr>
          <a:xfrm>
            <a:off x="8082838" y="2492300"/>
            <a:ext cx="2597468" cy="372554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Picture Placeholder 35">
            <a:extLst>
              <a:ext uri="{FF2B5EF4-FFF2-40B4-BE49-F238E27FC236}">
                <a16:creationId xmlns:a16="http://schemas.microsoft.com/office/drawing/2014/main" id="{AEF16489-F6D4-4782-89CC-60842B33794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795668" y="2690848"/>
            <a:ext cx="1769276" cy="1769276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791316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0FDC951B-4827-4746-8C43-F73A37D3D2D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5604529" cy="6858000"/>
          </a:xfrm>
          <a:custGeom>
            <a:avLst/>
            <a:gdLst>
              <a:gd name="connsiteX0" fmla="*/ 0 w 5604529"/>
              <a:gd name="connsiteY0" fmla="*/ 0 h 6858000"/>
              <a:gd name="connsiteX1" fmla="*/ 4271478 w 5604529"/>
              <a:gd name="connsiteY1" fmla="*/ 0 h 6858000"/>
              <a:gd name="connsiteX2" fmla="*/ 4273236 w 5604529"/>
              <a:gd name="connsiteY2" fmla="*/ 0 h 6858000"/>
              <a:gd name="connsiteX3" fmla="*/ 4273236 w 5604529"/>
              <a:gd name="connsiteY3" fmla="*/ 1845 h 6858000"/>
              <a:gd name="connsiteX4" fmla="*/ 4285285 w 5604529"/>
              <a:gd name="connsiteY4" fmla="*/ 14484 h 6858000"/>
              <a:gd name="connsiteX5" fmla="*/ 5604529 w 5604529"/>
              <a:gd name="connsiteY5" fmla="*/ 3429000 h 6858000"/>
              <a:gd name="connsiteX6" fmla="*/ 4285285 w 5604529"/>
              <a:gd name="connsiteY6" fmla="*/ 6843518 h 6858000"/>
              <a:gd name="connsiteX7" fmla="*/ 4273236 w 5604529"/>
              <a:gd name="connsiteY7" fmla="*/ 6856156 h 6858000"/>
              <a:gd name="connsiteX8" fmla="*/ 4273236 w 5604529"/>
              <a:gd name="connsiteY8" fmla="*/ 6858000 h 6858000"/>
              <a:gd name="connsiteX9" fmla="*/ 4271478 w 5604529"/>
              <a:gd name="connsiteY9" fmla="*/ 6858000 h 6858000"/>
              <a:gd name="connsiteX10" fmla="*/ 0 w 5604529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604529" h="6858000">
                <a:moveTo>
                  <a:pt x="0" y="0"/>
                </a:moveTo>
                <a:lnTo>
                  <a:pt x="4271478" y="0"/>
                </a:lnTo>
                <a:lnTo>
                  <a:pt x="4273236" y="0"/>
                </a:lnTo>
                <a:lnTo>
                  <a:pt x="4273236" y="1845"/>
                </a:lnTo>
                <a:lnTo>
                  <a:pt x="4285285" y="14484"/>
                </a:lnTo>
                <a:cubicBezTo>
                  <a:pt x="5104954" y="916319"/>
                  <a:pt x="5604529" y="2114320"/>
                  <a:pt x="5604529" y="3429000"/>
                </a:cubicBezTo>
                <a:cubicBezTo>
                  <a:pt x="5604529" y="4743682"/>
                  <a:pt x="5104954" y="5941681"/>
                  <a:pt x="4285285" y="6843518"/>
                </a:cubicBezTo>
                <a:lnTo>
                  <a:pt x="4273236" y="6856156"/>
                </a:lnTo>
                <a:lnTo>
                  <a:pt x="4273236" y="6858000"/>
                </a:lnTo>
                <a:lnTo>
                  <a:pt x="427147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CCB937F8-6809-4438-860D-0569869EC10E}"/>
              </a:ext>
            </a:extLst>
          </p:cNvPr>
          <p:cNvSpPr/>
          <p:nvPr userDrawn="1"/>
        </p:nvSpPr>
        <p:spPr>
          <a:xfrm rot="5400000">
            <a:off x="2049430" y="2663450"/>
            <a:ext cx="6474953" cy="1531100"/>
          </a:xfrm>
          <a:custGeom>
            <a:avLst/>
            <a:gdLst>
              <a:gd name="connsiteX0" fmla="*/ 1211925 w 2423855"/>
              <a:gd name="connsiteY0" fmla="*/ 0 h 573157"/>
              <a:gd name="connsiteX1" fmla="*/ 2421989 w 2423855"/>
              <a:gd name="connsiteY1" fmla="*/ 570662 h 573157"/>
              <a:gd name="connsiteX2" fmla="*/ 2423855 w 2423855"/>
              <a:gd name="connsiteY2" fmla="*/ 573157 h 573157"/>
              <a:gd name="connsiteX3" fmla="*/ 2356638 w 2423855"/>
              <a:gd name="connsiteY3" fmla="*/ 512067 h 573157"/>
              <a:gd name="connsiteX4" fmla="*/ 1211924 w 2423855"/>
              <a:gd name="connsiteY4" fmla="*/ 101125 h 573157"/>
              <a:gd name="connsiteX5" fmla="*/ 67210 w 2423855"/>
              <a:gd name="connsiteY5" fmla="*/ 512067 h 573157"/>
              <a:gd name="connsiteX6" fmla="*/ 0 w 2423855"/>
              <a:gd name="connsiteY6" fmla="*/ 573152 h 573157"/>
              <a:gd name="connsiteX7" fmla="*/ 1861 w 2423855"/>
              <a:gd name="connsiteY7" fmla="*/ 570662 h 573157"/>
              <a:gd name="connsiteX8" fmla="*/ 1211925 w 2423855"/>
              <a:gd name="connsiteY8" fmla="*/ 0 h 573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23855" h="573157">
                <a:moveTo>
                  <a:pt x="1211925" y="0"/>
                </a:moveTo>
                <a:cubicBezTo>
                  <a:pt x="1699088" y="0"/>
                  <a:pt x="2134367" y="222145"/>
                  <a:pt x="2421989" y="570662"/>
                </a:cubicBezTo>
                <a:lnTo>
                  <a:pt x="2423855" y="573157"/>
                </a:lnTo>
                <a:lnTo>
                  <a:pt x="2356638" y="512067"/>
                </a:lnTo>
                <a:cubicBezTo>
                  <a:pt x="2045561" y="255343"/>
                  <a:pt x="1646752" y="101125"/>
                  <a:pt x="1211924" y="101125"/>
                </a:cubicBezTo>
                <a:cubicBezTo>
                  <a:pt x="777096" y="101125"/>
                  <a:pt x="378287" y="255343"/>
                  <a:pt x="67210" y="512067"/>
                </a:cubicBezTo>
                <a:lnTo>
                  <a:pt x="0" y="573152"/>
                </a:lnTo>
                <a:lnTo>
                  <a:pt x="1861" y="570662"/>
                </a:lnTo>
                <a:cubicBezTo>
                  <a:pt x="289483" y="222145"/>
                  <a:pt x="724762" y="0"/>
                  <a:pt x="121192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6005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11370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953248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타원 1">
            <a:extLst>
              <a:ext uri="{FF2B5EF4-FFF2-40B4-BE49-F238E27FC236}">
                <a16:creationId xmlns:a16="http://schemas.microsoft.com/office/drawing/2014/main" id="{66A02148-4E08-45FA-B410-739D2D230151}"/>
              </a:ext>
            </a:extLst>
          </p:cNvPr>
          <p:cNvSpPr/>
          <p:nvPr userDrawn="1"/>
        </p:nvSpPr>
        <p:spPr>
          <a:xfrm>
            <a:off x="4695731" y="2028731"/>
            <a:ext cx="2800538" cy="280053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그림 개체 틀 3">
            <a:extLst>
              <a:ext uri="{FF2B5EF4-FFF2-40B4-BE49-F238E27FC236}">
                <a16:creationId xmlns:a16="http://schemas.microsoft.com/office/drawing/2014/main" id="{52249887-6DCE-47D2-92B6-232DD0DD244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343275" y="676275"/>
            <a:ext cx="5505450" cy="5505450"/>
          </a:xfrm>
          <a:custGeom>
            <a:avLst/>
            <a:gdLst>
              <a:gd name="connsiteX0" fmla="*/ 2752725 w 5505450"/>
              <a:gd name="connsiteY0" fmla="*/ 1356818 h 5505450"/>
              <a:gd name="connsiteX1" fmla="*/ 1356818 w 5505450"/>
              <a:gd name="connsiteY1" fmla="*/ 2752725 h 5505450"/>
              <a:gd name="connsiteX2" fmla="*/ 2752725 w 5505450"/>
              <a:gd name="connsiteY2" fmla="*/ 4148632 h 5505450"/>
              <a:gd name="connsiteX3" fmla="*/ 4148632 w 5505450"/>
              <a:gd name="connsiteY3" fmla="*/ 2752725 h 5505450"/>
              <a:gd name="connsiteX4" fmla="*/ 2752725 w 5505450"/>
              <a:gd name="connsiteY4" fmla="*/ 1356818 h 5505450"/>
              <a:gd name="connsiteX5" fmla="*/ 2752725 w 5505450"/>
              <a:gd name="connsiteY5" fmla="*/ 0 h 5505450"/>
              <a:gd name="connsiteX6" fmla="*/ 5505450 w 5505450"/>
              <a:gd name="connsiteY6" fmla="*/ 2752725 h 5505450"/>
              <a:gd name="connsiteX7" fmla="*/ 2752725 w 5505450"/>
              <a:gd name="connsiteY7" fmla="*/ 5505450 h 5505450"/>
              <a:gd name="connsiteX8" fmla="*/ 0 w 5505450"/>
              <a:gd name="connsiteY8" fmla="*/ 2752725 h 5505450"/>
              <a:gd name="connsiteX9" fmla="*/ 2752725 w 5505450"/>
              <a:gd name="connsiteY9" fmla="*/ 0 h 550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05450" h="5505450">
                <a:moveTo>
                  <a:pt x="2752725" y="1356818"/>
                </a:moveTo>
                <a:cubicBezTo>
                  <a:pt x="1981787" y="1356818"/>
                  <a:pt x="1356818" y="1981787"/>
                  <a:pt x="1356818" y="2752725"/>
                </a:cubicBezTo>
                <a:cubicBezTo>
                  <a:pt x="1356818" y="3523663"/>
                  <a:pt x="1981787" y="4148632"/>
                  <a:pt x="2752725" y="4148632"/>
                </a:cubicBezTo>
                <a:cubicBezTo>
                  <a:pt x="3523663" y="4148632"/>
                  <a:pt x="4148632" y="3523663"/>
                  <a:pt x="4148632" y="2752725"/>
                </a:cubicBezTo>
                <a:cubicBezTo>
                  <a:pt x="4148632" y="1981787"/>
                  <a:pt x="3523663" y="1356818"/>
                  <a:pt x="2752725" y="1356818"/>
                </a:cubicBezTo>
                <a:close/>
                <a:moveTo>
                  <a:pt x="2752725" y="0"/>
                </a:moveTo>
                <a:cubicBezTo>
                  <a:pt x="4273013" y="0"/>
                  <a:pt x="5505450" y="1232437"/>
                  <a:pt x="5505450" y="2752725"/>
                </a:cubicBezTo>
                <a:cubicBezTo>
                  <a:pt x="5505450" y="4273013"/>
                  <a:pt x="4273013" y="5505450"/>
                  <a:pt x="2752725" y="5505450"/>
                </a:cubicBezTo>
                <a:cubicBezTo>
                  <a:pt x="1232437" y="5505450"/>
                  <a:pt x="0" y="4273013"/>
                  <a:pt x="0" y="2752725"/>
                </a:cubicBezTo>
                <a:cubicBezTo>
                  <a:pt x="0" y="1232437"/>
                  <a:pt x="1232437" y="0"/>
                  <a:pt x="275272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434677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14007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D91A3-B04D-4069-9A9E-AEFAA6DDFCF0}"/>
              </a:ext>
            </a:extLst>
          </p:cNvPr>
          <p:cNvSpPr/>
          <p:nvPr userDrawn="1"/>
        </p:nvSpPr>
        <p:spPr>
          <a:xfrm>
            <a:off x="0" y="0"/>
            <a:ext cx="810039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3A8095-3FDE-4C32-9FFD-9823377F8AF5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611757" y="1162879"/>
            <a:ext cx="7580243" cy="45322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E8C1F5C-192F-43AE-9B93-9A4C91D7CE9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 rot="20585984">
            <a:off x="3080925" y="3887570"/>
            <a:ext cx="2253284" cy="2389344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582C7C59-FDF9-46DF-BE98-363BC3321E23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 rot="1034171">
            <a:off x="878941" y="3883311"/>
            <a:ext cx="2253284" cy="2389344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7614345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95051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5B881C3E-C950-4D68-922A-406718DA8F79}"/>
              </a:ext>
            </a:extLst>
          </p:cNvPr>
          <p:cNvSpPr/>
          <p:nvPr userDrawn="1"/>
        </p:nvSpPr>
        <p:spPr>
          <a:xfrm>
            <a:off x="0" y="1534177"/>
            <a:ext cx="12192000" cy="26286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Group 11">
            <a:extLst>
              <a:ext uri="{FF2B5EF4-FFF2-40B4-BE49-F238E27FC236}">
                <a16:creationId xmlns:a16="http://schemas.microsoft.com/office/drawing/2014/main" id="{95D19A6A-2D5F-41E9-9D62-208AFD92323A}"/>
              </a:ext>
            </a:extLst>
          </p:cNvPr>
          <p:cNvGrpSpPr/>
          <p:nvPr userDrawn="1"/>
        </p:nvGrpSpPr>
        <p:grpSpPr>
          <a:xfrm>
            <a:off x="3132730" y="1364007"/>
            <a:ext cx="5926540" cy="3569007"/>
            <a:chOff x="4098364" y="1571764"/>
            <a:chExt cx="7301609" cy="4397082"/>
          </a:xfrm>
        </p:grpSpPr>
        <p:grpSp>
          <p:nvGrpSpPr>
            <p:cNvPr id="4" name="Graphic 55">
              <a:extLst>
                <a:ext uri="{FF2B5EF4-FFF2-40B4-BE49-F238E27FC236}">
                  <a16:creationId xmlns:a16="http://schemas.microsoft.com/office/drawing/2014/main" id="{1A1253F8-8155-44CE-A6CE-879B69AADEA5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29" name="Freeform: Shape 37">
                <a:extLst>
                  <a:ext uri="{FF2B5EF4-FFF2-40B4-BE49-F238E27FC236}">
                    <a16:creationId xmlns:a16="http://schemas.microsoft.com/office/drawing/2014/main" id="{7A49830E-8512-4F62-808C-7F43BAB9D97B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38">
                <a:extLst>
                  <a:ext uri="{FF2B5EF4-FFF2-40B4-BE49-F238E27FC236}">
                    <a16:creationId xmlns:a16="http://schemas.microsoft.com/office/drawing/2014/main" id="{B9F2936A-927A-4A6B-83E6-12505C62B97E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" name="Freeform: Shape 13">
              <a:extLst>
                <a:ext uri="{FF2B5EF4-FFF2-40B4-BE49-F238E27FC236}">
                  <a16:creationId xmlns:a16="http://schemas.microsoft.com/office/drawing/2014/main" id="{CD7FC7E1-54E2-4031-947B-E1237438A0A0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14">
              <a:extLst>
                <a:ext uri="{FF2B5EF4-FFF2-40B4-BE49-F238E27FC236}">
                  <a16:creationId xmlns:a16="http://schemas.microsoft.com/office/drawing/2014/main" id="{38394E38-347B-4E2F-983C-4D0581D02AA8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15">
              <a:extLst>
                <a:ext uri="{FF2B5EF4-FFF2-40B4-BE49-F238E27FC236}">
                  <a16:creationId xmlns:a16="http://schemas.microsoft.com/office/drawing/2014/main" id="{1B0D60D2-3A3F-49F1-A438-D5167B4781D8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6">
              <a:extLst>
                <a:ext uri="{FF2B5EF4-FFF2-40B4-BE49-F238E27FC236}">
                  <a16:creationId xmlns:a16="http://schemas.microsoft.com/office/drawing/2014/main" id="{B64679F7-106E-4954-A073-AA53483B9231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7">
              <a:extLst>
                <a:ext uri="{FF2B5EF4-FFF2-40B4-BE49-F238E27FC236}">
                  <a16:creationId xmlns:a16="http://schemas.microsoft.com/office/drawing/2014/main" id="{48869693-3ABE-415F-9709-AE08846BC372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8">
              <a:extLst>
                <a:ext uri="{FF2B5EF4-FFF2-40B4-BE49-F238E27FC236}">
                  <a16:creationId xmlns:a16="http://schemas.microsoft.com/office/drawing/2014/main" id="{8C4A92C0-EA71-4274-811A-006D33D6D2FA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9">
              <a:extLst>
                <a:ext uri="{FF2B5EF4-FFF2-40B4-BE49-F238E27FC236}">
                  <a16:creationId xmlns:a16="http://schemas.microsoft.com/office/drawing/2014/main" id="{FDA5CE57-6F52-4898-BBD1-7EAE1C977249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20">
              <a:extLst>
                <a:ext uri="{FF2B5EF4-FFF2-40B4-BE49-F238E27FC236}">
                  <a16:creationId xmlns:a16="http://schemas.microsoft.com/office/drawing/2014/main" id="{8FEDC985-5118-4B4B-B34D-6D4C47E267D3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21">
              <a:extLst>
                <a:ext uri="{FF2B5EF4-FFF2-40B4-BE49-F238E27FC236}">
                  <a16:creationId xmlns:a16="http://schemas.microsoft.com/office/drawing/2014/main" id="{9C604340-C651-4D4A-92A9-63FCC85BB73A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22">
              <a:extLst>
                <a:ext uri="{FF2B5EF4-FFF2-40B4-BE49-F238E27FC236}">
                  <a16:creationId xmlns:a16="http://schemas.microsoft.com/office/drawing/2014/main" id="{2705AC0B-2425-40FB-B143-6D7B17E937EE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23">
              <a:extLst>
                <a:ext uri="{FF2B5EF4-FFF2-40B4-BE49-F238E27FC236}">
                  <a16:creationId xmlns:a16="http://schemas.microsoft.com/office/drawing/2014/main" id="{85C268CE-434C-4649-9D09-EDF424B9BCA3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24">
              <a:extLst>
                <a:ext uri="{FF2B5EF4-FFF2-40B4-BE49-F238E27FC236}">
                  <a16:creationId xmlns:a16="http://schemas.microsoft.com/office/drawing/2014/main" id="{9BDD0917-3844-4226-AEA4-C6EE7F364C83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25">
              <a:extLst>
                <a:ext uri="{FF2B5EF4-FFF2-40B4-BE49-F238E27FC236}">
                  <a16:creationId xmlns:a16="http://schemas.microsoft.com/office/drawing/2014/main" id="{A28283EF-8464-4B20-A525-1159F40A3BD1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8" name="Group 26">
              <a:extLst>
                <a:ext uri="{FF2B5EF4-FFF2-40B4-BE49-F238E27FC236}">
                  <a16:creationId xmlns:a16="http://schemas.microsoft.com/office/drawing/2014/main" id="{766538D7-BA23-4B48-B914-B16A33C8B379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25" name="Rectangle 33">
                <a:extLst>
                  <a:ext uri="{FF2B5EF4-FFF2-40B4-BE49-F238E27FC236}">
                    <a16:creationId xmlns:a16="http://schemas.microsoft.com/office/drawing/2014/main" id="{1977EA51-5010-479E-949D-906C67B83441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34">
                <a:extLst>
                  <a:ext uri="{FF2B5EF4-FFF2-40B4-BE49-F238E27FC236}">
                    <a16:creationId xmlns:a16="http://schemas.microsoft.com/office/drawing/2014/main" id="{513E2DFF-5359-492A-B0FC-A801DE8B35B0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35">
                <a:extLst>
                  <a:ext uri="{FF2B5EF4-FFF2-40B4-BE49-F238E27FC236}">
                    <a16:creationId xmlns:a16="http://schemas.microsoft.com/office/drawing/2014/main" id="{AE72057C-914B-4BF9-8194-BD037EC9DCB0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36">
                <a:extLst>
                  <a:ext uri="{FF2B5EF4-FFF2-40B4-BE49-F238E27FC236}">
                    <a16:creationId xmlns:a16="http://schemas.microsoft.com/office/drawing/2014/main" id="{15FD5D14-3A6E-4E8E-AD33-A9FF9D8BC56F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" name="Group 27">
              <a:extLst>
                <a:ext uri="{FF2B5EF4-FFF2-40B4-BE49-F238E27FC236}">
                  <a16:creationId xmlns:a16="http://schemas.microsoft.com/office/drawing/2014/main" id="{2B46E634-A837-4264-BB08-771EA7DF4E20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22" name="Oval 30">
                <a:extLst>
                  <a:ext uri="{FF2B5EF4-FFF2-40B4-BE49-F238E27FC236}">
                    <a16:creationId xmlns:a16="http://schemas.microsoft.com/office/drawing/2014/main" id="{897EC1F8-E2F8-402C-8079-CAE69CC92DE3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31">
                <a:extLst>
                  <a:ext uri="{FF2B5EF4-FFF2-40B4-BE49-F238E27FC236}">
                    <a16:creationId xmlns:a16="http://schemas.microsoft.com/office/drawing/2014/main" id="{9F58A939-E080-4CBF-9142-030963C8BF66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32">
                <a:extLst>
                  <a:ext uri="{FF2B5EF4-FFF2-40B4-BE49-F238E27FC236}">
                    <a16:creationId xmlns:a16="http://schemas.microsoft.com/office/drawing/2014/main" id="{FBD641BD-719D-473B-A570-055E2B0B3562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Rectangle: Rounded Corners 28">
              <a:extLst>
                <a:ext uri="{FF2B5EF4-FFF2-40B4-BE49-F238E27FC236}">
                  <a16:creationId xmlns:a16="http://schemas.microsoft.com/office/drawing/2014/main" id="{83704563-8A67-46CE-982E-9C4B2C5314ED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9">
              <a:extLst>
                <a:ext uri="{FF2B5EF4-FFF2-40B4-BE49-F238E27FC236}">
                  <a16:creationId xmlns:a16="http://schemas.microsoft.com/office/drawing/2014/main" id="{A88CA8B0-93EA-4055-BB65-BC37FFFEB07A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Picture Placeholder 35">
            <a:extLst>
              <a:ext uri="{FF2B5EF4-FFF2-40B4-BE49-F238E27FC236}">
                <a16:creationId xmlns:a16="http://schemas.microsoft.com/office/drawing/2014/main" id="{F69440D4-11CB-4B0F-B581-1A8AF6BB0C2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83615" y="1582796"/>
            <a:ext cx="4177605" cy="258171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48B1D88-E397-4FF3-9D80-769A86816F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95661090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229841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A2462059-8C4C-4109-8AC5-2B3BE0B08D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34308" y="1617572"/>
            <a:ext cx="3622856" cy="3622856"/>
          </a:xfrm>
          <a:custGeom>
            <a:avLst/>
            <a:gdLst>
              <a:gd name="connsiteX0" fmla="*/ 1711572 w 3423144"/>
              <a:gd name="connsiteY0" fmla="*/ 0 h 3423144"/>
              <a:gd name="connsiteX1" fmla="*/ 3423144 w 3423144"/>
              <a:gd name="connsiteY1" fmla="*/ 1711572 h 3423144"/>
              <a:gd name="connsiteX2" fmla="*/ 1711572 w 3423144"/>
              <a:gd name="connsiteY2" fmla="*/ 3423144 h 3423144"/>
              <a:gd name="connsiteX3" fmla="*/ 0 w 3423144"/>
              <a:gd name="connsiteY3" fmla="*/ 1711572 h 3423144"/>
              <a:gd name="connsiteX4" fmla="*/ 1711572 w 3423144"/>
              <a:gd name="connsiteY4" fmla="*/ 0 h 3423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3144" h="3423144">
                <a:moveTo>
                  <a:pt x="1711572" y="0"/>
                </a:moveTo>
                <a:cubicBezTo>
                  <a:pt x="2656847" y="0"/>
                  <a:pt x="3423144" y="766297"/>
                  <a:pt x="3423144" y="1711572"/>
                </a:cubicBezTo>
                <a:cubicBezTo>
                  <a:pt x="3423144" y="2656847"/>
                  <a:pt x="2656847" y="3423144"/>
                  <a:pt x="1711572" y="3423144"/>
                </a:cubicBezTo>
                <a:cubicBezTo>
                  <a:pt x="766297" y="3423144"/>
                  <a:pt x="0" y="2656847"/>
                  <a:pt x="0" y="1711572"/>
                </a:cubicBezTo>
                <a:cubicBezTo>
                  <a:pt x="0" y="766297"/>
                  <a:pt x="766297" y="0"/>
                  <a:pt x="171157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2624995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09607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EAA062-5AE2-40D3-9A37-7CF7B2E5EB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15439"/>
            <a:ext cx="12192000" cy="710877"/>
          </a:xfrm>
          <a:prstGeom prst="rect">
            <a:avLst/>
          </a:prstGeom>
        </p:spPr>
        <p:txBody>
          <a:bodyPr lIns="144000" anchor="ctr">
            <a:noAutofit/>
          </a:bodyPr>
          <a:lstStyle>
            <a:lvl1pPr algn="ctr">
              <a:defRPr sz="48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F9C75A7-1DDB-49EF-A3EF-A0A321A928F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23" y="1124744"/>
            <a:ext cx="7055584" cy="40324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6759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8681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061719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20331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70651009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638309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99931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98575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90416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15092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37958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415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27508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3963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96550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13961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63428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5107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3E6CB6-0090-FB49-9480-080EDFE5FE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8" y="274131"/>
            <a:ext cx="814409" cy="356491"/>
          </a:xfrm>
          <a:prstGeom prst="rect">
            <a:avLst/>
          </a:prstGeom>
        </p:spPr>
      </p:pic>
      <p:sp>
        <p:nvSpPr>
          <p:cNvPr id="5" name="Parallelogram 4">
            <a:extLst>
              <a:ext uri="{FF2B5EF4-FFF2-40B4-BE49-F238E27FC236}">
                <a16:creationId xmlns:a16="http://schemas.microsoft.com/office/drawing/2014/main" id="{8C7401FF-D89D-7F4A-94CB-359F91963014}"/>
              </a:ext>
            </a:extLst>
          </p:cNvPr>
          <p:cNvSpPr/>
          <p:nvPr userDrawn="1"/>
        </p:nvSpPr>
        <p:spPr>
          <a:xfrm>
            <a:off x="3008244" y="6619726"/>
            <a:ext cx="9634331" cy="583096"/>
          </a:xfrm>
          <a:prstGeom prst="parallelogram">
            <a:avLst>
              <a:gd name="adj" fmla="val 88636"/>
            </a:avLst>
          </a:prstGeom>
          <a:solidFill>
            <a:srgbClr val="B42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878D015E-3E9D-EC45-AE14-A504E92FD81E}"/>
              </a:ext>
            </a:extLst>
          </p:cNvPr>
          <p:cNvSpPr/>
          <p:nvPr userDrawn="1"/>
        </p:nvSpPr>
        <p:spPr>
          <a:xfrm>
            <a:off x="-646176" y="6710983"/>
            <a:ext cx="4000301" cy="583096"/>
          </a:xfrm>
          <a:prstGeom prst="parallelogram">
            <a:avLst>
              <a:gd name="adj" fmla="val 88636"/>
            </a:avLst>
          </a:prstGeom>
          <a:solidFill>
            <a:srgbClr val="222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3846B55-265F-B34C-AC2A-947918C949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81" y="224426"/>
            <a:ext cx="1433880" cy="6372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ED54010-B161-BD43-A240-CA36EB7DC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8" y="274131"/>
            <a:ext cx="814409" cy="3564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73F61AF-F7C8-804F-85DA-6F4A736FC9D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636" y="112027"/>
            <a:ext cx="1433880" cy="54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67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8052974"/>
      </p:ext>
    </p:extLst>
  </p:cSld>
  <p:clrMapOvr>
    <a:masterClrMapping/>
  </p:clrMapOvr>
  <p:transition spd="med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4052857" y="0"/>
            <a:ext cx="8139143" cy="6858000"/>
          </a:xfrm>
          <a:custGeom>
            <a:avLst/>
            <a:gdLst>
              <a:gd name="connsiteX0" fmla="*/ 6289882 w 8139143"/>
              <a:gd name="connsiteY0" fmla="*/ 0 h 6858000"/>
              <a:gd name="connsiteX1" fmla="*/ 8139143 w 8139143"/>
              <a:gd name="connsiteY1" fmla="*/ 0 h 6858000"/>
              <a:gd name="connsiteX2" fmla="*/ 8139143 w 8139143"/>
              <a:gd name="connsiteY2" fmla="*/ 6858000 h 6858000"/>
              <a:gd name="connsiteX3" fmla="*/ 0 w 813914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39143" h="6858000">
                <a:moveTo>
                  <a:pt x="6289882" y="0"/>
                </a:moveTo>
                <a:lnTo>
                  <a:pt x="8139143" y="0"/>
                </a:lnTo>
                <a:lnTo>
                  <a:pt x="813914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ID" noProof="0"/>
          </a:p>
        </p:txBody>
      </p:sp>
    </p:spTree>
    <p:extLst>
      <p:ext uri="{BB962C8B-B14F-4D97-AF65-F5344CB8AC3E}">
        <p14:creationId xmlns:p14="http://schemas.microsoft.com/office/powerpoint/2010/main" val="396942549"/>
      </p:ext>
    </p:extLst>
  </p:cSld>
  <p:clrMapOvr>
    <a:masterClrMapping/>
  </p:clrMapOvr>
  <p:transition spd="med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6070399" y="0"/>
            <a:ext cx="6121601" cy="6858000"/>
          </a:xfrm>
          <a:custGeom>
            <a:avLst/>
            <a:gdLst>
              <a:gd name="connsiteX0" fmla="*/ 0 w 6121601"/>
              <a:gd name="connsiteY0" fmla="*/ 0 h 6858000"/>
              <a:gd name="connsiteX1" fmla="*/ 6121601 w 6121601"/>
              <a:gd name="connsiteY1" fmla="*/ 0 h 6858000"/>
              <a:gd name="connsiteX2" fmla="*/ 6121601 w 6121601"/>
              <a:gd name="connsiteY2" fmla="*/ 6858000 h 6858000"/>
              <a:gd name="connsiteX3" fmla="*/ 5651580 w 612160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21601" h="6858000">
                <a:moveTo>
                  <a:pt x="0" y="0"/>
                </a:moveTo>
                <a:lnTo>
                  <a:pt x="6121601" y="0"/>
                </a:lnTo>
                <a:lnTo>
                  <a:pt x="6121601" y="6858000"/>
                </a:lnTo>
                <a:lnTo>
                  <a:pt x="5651580" y="685800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ID" noProof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5042647" y="2899954"/>
            <a:ext cx="6710094" cy="3958046"/>
          </a:xfrm>
          <a:prstGeom prst="triangle">
            <a:avLst>
              <a:gd name="adj" fmla="val 50770"/>
            </a:avLst>
          </a:prstGeom>
        </p:spPr>
        <p:txBody>
          <a:bodyPr rtlCol="0">
            <a:normAutofit/>
          </a:bodyPr>
          <a:lstStyle/>
          <a:p>
            <a:pPr lvl="0"/>
            <a:endParaRPr lang="en-ID" noProof="0"/>
          </a:p>
        </p:txBody>
      </p:sp>
    </p:spTree>
    <p:extLst>
      <p:ext uri="{BB962C8B-B14F-4D97-AF65-F5344CB8AC3E}">
        <p14:creationId xmlns:p14="http://schemas.microsoft.com/office/powerpoint/2010/main" val="2999289177"/>
      </p:ext>
    </p:extLst>
  </p:cSld>
  <p:clrMapOvr>
    <a:masterClrMapping/>
  </p:clrMapOvr>
  <p:transition spd="med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14">
            <a:extLst>
              <a:ext uri="{FF2B5EF4-FFF2-40B4-BE49-F238E27FC236}">
                <a16:creationId xmlns:a16="http://schemas.microsoft.com/office/drawing/2014/main" id="{277E53A1-4BCD-DE9D-A186-624FF9732E3C}"/>
              </a:ext>
            </a:extLst>
          </p:cNvPr>
          <p:cNvSpPr/>
          <p:nvPr userDrawn="1"/>
        </p:nvSpPr>
        <p:spPr>
          <a:xfrm rot="16200000">
            <a:off x="5394325" y="800100"/>
            <a:ext cx="4648200" cy="4648200"/>
          </a:xfrm>
          <a:custGeom>
            <a:avLst/>
            <a:gdLst>
              <a:gd name="connsiteX0" fmla="*/ 4648200 w 4648200"/>
              <a:gd name="connsiteY0" fmla="*/ 4648200 h 4648200"/>
              <a:gd name="connsiteX1" fmla="*/ 4177852 w 4648200"/>
              <a:gd name="connsiteY1" fmla="*/ 4648200 h 4648200"/>
              <a:gd name="connsiteX2" fmla="*/ 0 w 4648200"/>
              <a:gd name="connsiteY2" fmla="*/ 470348 h 4648200"/>
              <a:gd name="connsiteX3" fmla="*/ 0 w 4648200"/>
              <a:gd name="connsiteY3" fmla="*/ 0 h 464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8200" h="4648200">
                <a:moveTo>
                  <a:pt x="4648200" y="4648200"/>
                </a:moveTo>
                <a:lnTo>
                  <a:pt x="4177852" y="4648200"/>
                </a:lnTo>
                <a:lnTo>
                  <a:pt x="0" y="470348"/>
                </a:lnTo>
                <a:lnTo>
                  <a:pt x="0" y="0"/>
                </a:lnTo>
                <a:close/>
              </a:path>
            </a:pathLst>
          </a:custGeom>
          <a:solidFill>
            <a:srgbClr val="962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>
              <a:solidFill>
                <a:prstClr val="white"/>
              </a:solidFill>
            </a:endParaRP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0A9EE09E-87F6-26FC-F711-2B5F31271FA0}"/>
              </a:ext>
            </a:extLst>
          </p:cNvPr>
          <p:cNvSpPr/>
          <p:nvPr userDrawn="1"/>
        </p:nvSpPr>
        <p:spPr>
          <a:xfrm rot="5400000">
            <a:off x="-304800" y="-339725"/>
            <a:ext cx="1227138" cy="1227138"/>
          </a:xfrm>
          <a:prstGeom prst="rtTriangle">
            <a:avLst/>
          </a:prstGeom>
          <a:solidFill>
            <a:srgbClr val="222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ID">
              <a:solidFill>
                <a:prstClr val="white"/>
              </a:solidFill>
            </a:endParaRP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4038A7F8-6EA0-4CD6-4874-D214544359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388" y="274638"/>
            <a:ext cx="814387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4185414" y="0"/>
            <a:ext cx="8006587" cy="6858000"/>
          </a:xfrm>
          <a:custGeom>
            <a:avLst/>
            <a:gdLst>
              <a:gd name="connsiteX0" fmla="*/ 8006586 w 8006587"/>
              <a:gd name="connsiteY0" fmla="*/ 4457700 h 6858000"/>
              <a:gd name="connsiteX1" fmla="*/ 5625336 w 8006587"/>
              <a:gd name="connsiteY1" fmla="*/ 6838950 h 6858000"/>
              <a:gd name="connsiteX2" fmla="*/ 8006586 w 8006587"/>
              <a:gd name="connsiteY2" fmla="*/ 6838950 h 6858000"/>
              <a:gd name="connsiteX3" fmla="*/ 6889997 w 8006587"/>
              <a:gd name="connsiteY3" fmla="*/ 0 h 6858000"/>
              <a:gd name="connsiteX4" fmla="*/ 8006587 w 8006587"/>
              <a:gd name="connsiteY4" fmla="*/ 0 h 6858000"/>
              <a:gd name="connsiteX5" fmla="*/ 8006587 w 8006587"/>
              <a:gd name="connsiteY5" fmla="*/ 6858000 h 6858000"/>
              <a:gd name="connsiteX6" fmla="*/ 0 w 80065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06587" h="6858000">
                <a:moveTo>
                  <a:pt x="8006586" y="4457700"/>
                </a:moveTo>
                <a:lnTo>
                  <a:pt x="5625336" y="6838950"/>
                </a:lnTo>
                <a:lnTo>
                  <a:pt x="8006586" y="6838950"/>
                </a:lnTo>
                <a:close/>
                <a:moveTo>
                  <a:pt x="6889997" y="0"/>
                </a:moveTo>
                <a:lnTo>
                  <a:pt x="8006587" y="0"/>
                </a:lnTo>
                <a:lnTo>
                  <a:pt x="800658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ID" noProof="0"/>
          </a:p>
        </p:txBody>
      </p:sp>
    </p:spTree>
    <p:extLst>
      <p:ext uri="{BB962C8B-B14F-4D97-AF65-F5344CB8AC3E}">
        <p14:creationId xmlns:p14="http://schemas.microsoft.com/office/powerpoint/2010/main" val="2312436654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52794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6224AB73-CCE1-191B-BC0A-FB89861385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388" y="274638"/>
            <a:ext cx="814387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arallelogram 3">
            <a:extLst>
              <a:ext uri="{FF2B5EF4-FFF2-40B4-BE49-F238E27FC236}">
                <a16:creationId xmlns:a16="http://schemas.microsoft.com/office/drawing/2014/main" id="{93DE3B2B-70C8-AC06-E41A-A9261A6F05D7}"/>
              </a:ext>
            </a:extLst>
          </p:cNvPr>
          <p:cNvSpPr/>
          <p:nvPr userDrawn="1"/>
        </p:nvSpPr>
        <p:spPr>
          <a:xfrm>
            <a:off x="3008313" y="6619875"/>
            <a:ext cx="9634537" cy="582613"/>
          </a:xfrm>
          <a:prstGeom prst="parallelogram">
            <a:avLst>
              <a:gd name="adj" fmla="val 88636"/>
            </a:avLst>
          </a:prstGeom>
          <a:solidFill>
            <a:srgbClr val="B42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32A2EFC8-72BE-6E92-6FCF-5041D6B90C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388" y="274638"/>
            <a:ext cx="814387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09C220C2-92ED-2B0B-8609-9A565663D8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8325" y="112713"/>
            <a:ext cx="1433513" cy="54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00050" y="0"/>
            <a:ext cx="4514850" cy="6858000"/>
          </a:xfrm>
        </p:spPr>
        <p:txBody>
          <a:bodyPr rtlCol="0">
            <a:normAutofit/>
          </a:bodyPr>
          <a:lstStyle/>
          <a:p>
            <a:pPr lvl="0"/>
            <a:endParaRPr lang="en-ID" noProof="0"/>
          </a:p>
        </p:txBody>
      </p:sp>
    </p:spTree>
    <p:extLst>
      <p:ext uri="{BB962C8B-B14F-4D97-AF65-F5344CB8AC3E}">
        <p14:creationId xmlns:p14="http://schemas.microsoft.com/office/powerpoint/2010/main" val="2537261625"/>
      </p:ext>
    </p:extLst>
  </p:cSld>
  <p:clrMapOvr>
    <a:masterClrMapping/>
  </p:clrMapOvr>
  <p:transition spd="med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BC8285B9-0CC9-6D0F-3431-0434DA6745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388" y="274638"/>
            <a:ext cx="814387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arallelogram 2">
            <a:extLst>
              <a:ext uri="{FF2B5EF4-FFF2-40B4-BE49-F238E27FC236}">
                <a16:creationId xmlns:a16="http://schemas.microsoft.com/office/drawing/2014/main" id="{2BCF8A4B-1D42-48F3-7EC7-E675630EB345}"/>
              </a:ext>
            </a:extLst>
          </p:cNvPr>
          <p:cNvSpPr/>
          <p:nvPr userDrawn="1"/>
        </p:nvSpPr>
        <p:spPr>
          <a:xfrm>
            <a:off x="3008313" y="6619875"/>
            <a:ext cx="9634537" cy="582613"/>
          </a:xfrm>
          <a:prstGeom prst="parallelogram">
            <a:avLst>
              <a:gd name="adj" fmla="val 88636"/>
            </a:avLst>
          </a:prstGeom>
          <a:solidFill>
            <a:srgbClr val="B42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Parallelogram 3">
            <a:extLst>
              <a:ext uri="{FF2B5EF4-FFF2-40B4-BE49-F238E27FC236}">
                <a16:creationId xmlns:a16="http://schemas.microsoft.com/office/drawing/2014/main" id="{AE2AD004-4765-8632-7ADB-C3573C16E127}"/>
              </a:ext>
            </a:extLst>
          </p:cNvPr>
          <p:cNvSpPr/>
          <p:nvPr userDrawn="1"/>
        </p:nvSpPr>
        <p:spPr>
          <a:xfrm>
            <a:off x="-646113" y="6710363"/>
            <a:ext cx="4000501" cy="584200"/>
          </a:xfrm>
          <a:prstGeom prst="parallelogram">
            <a:avLst>
              <a:gd name="adj" fmla="val 88636"/>
            </a:avLst>
          </a:prstGeom>
          <a:solidFill>
            <a:srgbClr val="222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6A6D762E-25A8-C711-28F7-89C9594419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223838"/>
            <a:ext cx="1433513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F5F1053B-6E64-F449-C6B3-36AACE09C9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388" y="274638"/>
            <a:ext cx="814387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>
            <a:extLst>
              <a:ext uri="{FF2B5EF4-FFF2-40B4-BE49-F238E27FC236}">
                <a16:creationId xmlns:a16="http://schemas.microsoft.com/office/drawing/2014/main" id="{6E36026C-043E-27DB-05C0-40C69D5BD44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8325" y="112713"/>
            <a:ext cx="1433513" cy="54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9412912"/>
      </p:ext>
    </p:extLst>
  </p:cSld>
  <p:clrMapOvr>
    <a:masterClrMapping/>
  </p:clrMapOvr>
  <p:transition spd="med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DAF50B0F-F644-8A91-37A4-C512A361C8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388" y="274638"/>
            <a:ext cx="814387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7277102" y="409575"/>
            <a:ext cx="4514850" cy="6038850"/>
          </a:xfrm>
        </p:spPr>
        <p:txBody>
          <a:bodyPr rtlCol="0">
            <a:normAutofit/>
          </a:bodyPr>
          <a:lstStyle/>
          <a:p>
            <a:pPr lvl="0"/>
            <a:endParaRPr lang="en-ID" noProof="0"/>
          </a:p>
        </p:txBody>
      </p:sp>
    </p:spTree>
    <p:extLst>
      <p:ext uri="{BB962C8B-B14F-4D97-AF65-F5344CB8AC3E}">
        <p14:creationId xmlns:p14="http://schemas.microsoft.com/office/powerpoint/2010/main" val="3079972485"/>
      </p:ext>
    </p:extLst>
  </p:cSld>
  <p:clrMapOvr>
    <a:masterClrMapping/>
  </p:clrMapOvr>
  <p:transition spd="med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D75B9365-79F7-59AC-1D4C-2144F3A6AA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223838"/>
            <a:ext cx="1433512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4185414" y="0"/>
            <a:ext cx="8006587" cy="6858000"/>
          </a:xfrm>
          <a:custGeom>
            <a:avLst/>
            <a:gdLst>
              <a:gd name="connsiteX0" fmla="*/ 8006586 w 8006587"/>
              <a:gd name="connsiteY0" fmla="*/ 4457700 h 6858000"/>
              <a:gd name="connsiteX1" fmla="*/ 5625336 w 8006587"/>
              <a:gd name="connsiteY1" fmla="*/ 6838950 h 6858000"/>
              <a:gd name="connsiteX2" fmla="*/ 8006586 w 8006587"/>
              <a:gd name="connsiteY2" fmla="*/ 6838950 h 6858000"/>
              <a:gd name="connsiteX3" fmla="*/ 6889997 w 8006587"/>
              <a:gd name="connsiteY3" fmla="*/ 0 h 6858000"/>
              <a:gd name="connsiteX4" fmla="*/ 8006587 w 8006587"/>
              <a:gd name="connsiteY4" fmla="*/ 0 h 6858000"/>
              <a:gd name="connsiteX5" fmla="*/ 8006587 w 8006587"/>
              <a:gd name="connsiteY5" fmla="*/ 6858000 h 6858000"/>
              <a:gd name="connsiteX6" fmla="*/ 0 w 80065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06587" h="6858000">
                <a:moveTo>
                  <a:pt x="8006586" y="4457700"/>
                </a:moveTo>
                <a:lnTo>
                  <a:pt x="5625336" y="6838950"/>
                </a:lnTo>
                <a:lnTo>
                  <a:pt x="8006586" y="6838950"/>
                </a:lnTo>
                <a:close/>
                <a:moveTo>
                  <a:pt x="6889997" y="0"/>
                </a:moveTo>
                <a:lnTo>
                  <a:pt x="8006587" y="0"/>
                </a:lnTo>
                <a:lnTo>
                  <a:pt x="8006587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en-ID" noProof="0"/>
          </a:p>
        </p:txBody>
      </p:sp>
    </p:spTree>
    <p:extLst>
      <p:ext uri="{BB962C8B-B14F-4D97-AF65-F5344CB8AC3E}">
        <p14:creationId xmlns:p14="http://schemas.microsoft.com/office/powerpoint/2010/main" val="1368422706"/>
      </p:ext>
    </p:extLst>
  </p:cSld>
  <p:clrMapOvr>
    <a:masterClrMapping/>
  </p:clrMapOvr>
  <p:transition spd="med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자유형: 도형 5">
            <a:extLst>
              <a:ext uri="{FF2B5EF4-FFF2-40B4-BE49-F238E27FC236}">
                <a16:creationId xmlns:a16="http://schemas.microsoft.com/office/drawing/2014/main" id="{2D40E47E-33C7-1C4E-FA9E-FEC05F157EAA}"/>
              </a:ext>
            </a:extLst>
          </p:cNvPr>
          <p:cNvSpPr/>
          <p:nvPr userDrawn="1"/>
        </p:nvSpPr>
        <p:spPr>
          <a:xfrm>
            <a:off x="5895975" y="0"/>
            <a:ext cx="5978525" cy="6858000"/>
          </a:xfrm>
          <a:custGeom>
            <a:avLst/>
            <a:gdLst>
              <a:gd name="connsiteX0" fmla="*/ 102129 w 5979207"/>
              <a:gd name="connsiteY0" fmla="*/ 0 h 6858000"/>
              <a:gd name="connsiteX1" fmla="*/ 2568591 w 5979207"/>
              <a:gd name="connsiteY1" fmla="*/ 0 h 6858000"/>
              <a:gd name="connsiteX2" fmla="*/ 3429043 w 5979207"/>
              <a:gd name="connsiteY2" fmla="*/ 1911463 h 6858000"/>
              <a:gd name="connsiteX3" fmla="*/ 4432480 w 5979207"/>
              <a:gd name="connsiteY3" fmla="*/ 0 h 6858000"/>
              <a:gd name="connsiteX4" fmla="*/ 5979207 w 5979207"/>
              <a:gd name="connsiteY4" fmla="*/ 0 h 6858000"/>
              <a:gd name="connsiteX5" fmla="*/ 5979207 w 5979207"/>
              <a:gd name="connsiteY5" fmla="*/ 1317813 h 6858000"/>
              <a:gd name="connsiteX6" fmla="*/ 4875315 w 5979207"/>
              <a:gd name="connsiteY6" fmla="*/ 3267558 h 6858000"/>
              <a:gd name="connsiteX7" fmla="*/ 5979207 w 5979207"/>
              <a:gd name="connsiteY7" fmla="*/ 5266500 h 6858000"/>
              <a:gd name="connsiteX8" fmla="*/ 5979207 w 5979207"/>
              <a:gd name="connsiteY8" fmla="*/ 6858000 h 6858000"/>
              <a:gd name="connsiteX9" fmla="*/ 4432480 w 5979207"/>
              <a:gd name="connsiteY9" fmla="*/ 6858000 h 6858000"/>
              <a:gd name="connsiteX10" fmla="*/ 3429043 w 5979207"/>
              <a:gd name="connsiteY10" fmla="*/ 4649491 h 6858000"/>
              <a:gd name="connsiteX11" fmla="*/ 2251989 w 5979207"/>
              <a:gd name="connsiteY11" fmla="*/ 6858000 h 6858000"/>
              <a:gd name="connsiteX12" fmla="*/ 0 w 5979207"/>
              <a:gd name="connsiteY12" fmla="*/ 6858000 h 6858000"/>
              <a:gd name="connsiteX13" fmla="*/ 1969690 w 5979207"/>
              <a:gd name="connsiteY13" fmla="*/ 32675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979207" h="6858000">
                <a:moveTo>
                  <a:pt x="102129" y="0"/>
                </a:moveTo>
                <a:lnTo>
                  <a:pt x="2568591" y="0"/>
                </a:lnTo>
                <a:lnTo>
                  <a:pt x="3429043" y="1911463"/>
                </a:lnTo>
                <a:lnTo>
                  <a:pt x="4432480" y="0"/>
                </a:lnTo>
                <a:lnTo>
                  <a:pt x="5979207" y="0"/>
                </a:lnTo>
                <a:lnTo>
                  <a:pt x="5979207" y="1317813"/>
                </a:lnTo>
                <a:lnTo>
                  <a:pt x="4875315" y="3267558"/>
                </a:lnTo>
                <a:lnTo>
                  <a:pt x="5979207" y="5266500"/>
                </a:lnTo>
                <a:lnTo>
                  <a:pt x="5979207" y="6858000"/>
                </a:lnTo>
                <a:lnTo>
                  <a:pt x="4432480" y="6858000"/>
                </a:lnTo>
                <a:lnTo>
                  <a:pt x="3429043" y="4649491"/>
                </a:lnTo>
                <a:lnTo>
                  <a:pt x="2251989" y="6858000"/>
                </a:lnTo>
                <a:lnTo>
                  <a:pt x="0" y="6858000"/>
                </a:lnTo>
                <a:lnTo>
                  <a:pt x="1969690" y="3267558"/>
                </a:lnTo>
                <a:close/>
              </a:path>
            </a:pathLst>
          </a:custGeom>
          <a:solidFill>
            <a:srgbClr val="962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자유형: 도형 4">
            <a:extLst>
              <a:ext uri="{FF2B5EF4-FFF2-40B4-BE49-F238E27FC236}">
                <a16:creationId xmlns:a16="http://schemas.microsoft.com/office/drawing/2014/main" id="{8800B32E-712F-B4FB-6F5A-7491258E2D79}"/>
              </a:ext>
            </a:extLst>
          </p:cNvPr>
          <p:cNvSpPr/>
          <p:nvPr userDrawn="1"/>
        </p:nvSpPr>
        <p:spPr>
          <a:xfrm>
            <a:off x="6054725" y="0"/>
            <a:ext cx="5978525" cy="6858000"/>
          </a:xfrm>
          <a:custGeom>
            <a:avLst/>
            <a:gdLst>
              <a:gd name="connsiteX0" fmla="*/ 102129 w 5979207"/>
              <a:gd name="connsiteY0" fmla="*/ 0 h 6858000"/>
              <a:gd name="connsiteX1" fmla="*/ 2568591 w 5979207"/>
              <a:gd name="connsiteY1" fmla="*/ 0 h 6858000"/>
              <a:gd name="connsiteX2" fmla="*/ 3429043 w 5979207"/>
              <a:gd name="connsiteY2" fmla="*/ 1911463 h 6858000"/>
              <a:gd name="connsiteX3" fmla="*/ 4432480 w 5979207"/>
              <a:gd name="connsiteY3" fmla="*/ 0 h 6858000"/>
              <a:gd name="connsiteX4" fmla="*/ 5979207 w 5979207"/>
              <a:gd name="connsiteY4" fmla="*/ 0 h 6858000"/>
              <a:gd name="connsiteX5" fmla="*/ 5979207 w 5979207"/>
              <a:gd name="connsiteY5" fmla="*/ 1317813 h 6858000"/>
              <a:gd name="connsiteX6" fmla="*/ 4875315 w 5979207"/>
              <a:gd name="connsiteY6" fmla="*/ 3267558 h 6858000"/>
              <a:gd name="connsiteX7" fmla="*/ 5979207 w 5979207"/>
              <a:gd name="connsiteY7" fmla="*/ 5266500 h 6858000"/>
              <a:gd name="connsiteX8" fmla="*/ 5979207 w 5979207"/>
              <a:gd name="connsiteY8" fmla="*/ 6858000 h 6858000"/>
              <a:gd name="connsiteX9" fmla="*/ 4432480 w 5979207"/>
              <a:gd name="connsiteY9" fmla="*/ 6858000 h 6858000"/>
              <a:gd name="connsiteX10" fmla="*/ 3429043 w 5979207"/>
              <a:gd name="connsiteY10" fmla="*/ 4649491 h 6858000"/>
              <a:gd name="connsiteX11" fmla="*/ 2251989 w 5979207"/>
              <a:gd name="connsiteY11" fmla="*/ 6858000 h 6858000"/>
              <a:gd name="connsiteX12" fmla="*/ 0 w 5979207"/>
              <a:gd name="connsiteY12" fmla="*/ 6858000 h 6858000"/>
              <a:gd name="connsiteX13" fmla="*/ 1969690 w 5979207"/>
              <a:gd name="connsiteY13" fmla="*/ 32675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979207" h="6858000">
                <a:moveTo>
                  <a:pt x="102129" y="0"/>
                </a:moveTo>
                <a:lnTo>
                  <a:pt x="2568591" y="0"/>
                </a:lnTo>
                <a:lnTo>
                  <a:pt x="3429043" y="1911463"/>
                </a:lnTo>
                <a:lnTo>
                  <a:pt x="4432480" y="0"/>
                </a:lnTo>
                <a:lnTo>
                  <a:pt x="5979207" y="0"/>
                </a:lnTo>
                <a:lnTo>
                  <a:pt x="5979207" y="1317813"/>
                </a:lnTo>
                <a:lnTo>
                  <a:pt x="4875315" y="3267558"/>
                </a:lnTo>
                <a:lnTo>
                  <a:pt x="5979207" y="5266500"/>
                </a:lnTo>
                <a:lnTo>
                  <a:pt x="5979207" y="6858000"/>
                </a:lnTo>
                <a:lnTo>
                  <a:pt x="4432480" y="6858000"/>
                </a:lnTo>
                <a:lnTo>
                  <a:pt x="3429043" y="4649491"/>
                </a:lnTo>
                <a:lnTo>
                  <a:pt x="2251989" y="6858000"/>
                </a:lnTo>
                <a:lnTo>
                  <a:pt x="0" y="6858000"/>
                </a:lnTo>
                <a:lnTo>
                  <a:pt x="1969690" y="326755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08B37339-9550-A30F-5792-01EFBE5687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388" y="274638"/>
            <a:ext cx="814387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254B597A-2F05-0EE5-73BD-F0EE69036EB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075" y="239713"/>
            <a:ext cx="1435100" cy="54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BBE142AA-9A1E-2BB0-00CB-8E99ED4181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88" y="239713"/>
            <a:ext cx="1433512" cy="63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그림 개체 틀 9"/>
          <p:cNvSpPr>
            <a:spLocks noGrp="1"/>
          </p:cNvSpPr>
          <p:nvPr>
            <p:ph type="pic" idx="16"/>
          </p:nvPr>
        </p:nvSpPr>
        <p:spPr>
          <a:xfrm>
            <a:off x="6212793" y="0"/>
            <a:ext cx="5979207" cy="6858000"/>
          </a:xfrm>
          <a:custGeom>
            <a:avLst/>
            <a:gdLst>
              <a:gd name="connsiteX0" fmla="*/ 94573 w 5536832"/>
              <a:gd name="connsiteY0" fmla="*/ 0 h 6858000"/>
              <a:gd name="connsiteX1" fmla="*/ 2378552 w 5536832"/>
              <a:gd name="connsiteY1" fmla="*/ 0 h 6858000"/>
              <a:gd name="connsiteX2" fmla="*/ 3175343 w 5536832"/>
              <a:gd name="connsiteY2" fmla="*/ 1911463 h 6858000"/>
              <a:gd name="connsiteX3" fmla="*/ 4104540 w 5536832"/>
              <a:gd name="connsiteY3" fmla="*/ 0 h 6858000"/>
              <a:gd name="connsiteX4" fmla="*/ 5536832 w 5536832"/>
              <a:gd name="connsiteY4" fmla="*/ 0 h 6858000"/>
              <a:gd name="connsiteX5" fmla="*/ 5536832 w 5536832"/>
              <a:gd name="connsiteY5" fmla="*/ 1317813 h 6858000"/>
              <a:gd name="connsiteX6" fmla="*/ 4514612 w 5536832"/>
              <a:gd name="connsiteY6" fmla="*/ 3267558 h 6858000"/>
              <a:gd name="connsiteX7" fmla="*/ 5536832 w 5536832"/>
              <a:gd name="connsiteY7" fmla="*/ 5266500 h 6858000"/>
              <a:gd name="connsiteX8" fmla="*/ 5536832 w 5536832"/>
              <a:gd name="connsiteY8" fmla="*/ 6858000 h 6858000"/>
              <a:gd name="connsiteX9" fmla="*/ 4104540 w 5536832"/>
              <a:gd name="connsiteY9" fmla="*/ 6858000 h 6858000"/>
              <a:gd name="connsiteX10" fmla="*/ 3175343 w 5536832"/>
              <a:gd name="connsiteY10" fmla="*/ 4649491 h 6858000"/>
              <a:gd name="connsiteX11" fmla="*/ 2085374 w 5536832"/>
              <a:gd name="connsiteY11" fmla="*/ 6858000 h 6858000"/>
              <a:gd name="connsiteX12" fmla="*/ 0 w 5536832"/>
              <a:gd name="connsiteY12" fmla="*/ 6858000 h 6858000"/>
              <a:gd name="connsiteX13" fmla="*/ 1823961 w 5536832"/>
              <a:gd name="connsiteY13" fmla="*/ 32675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536832" h="6858000">
                <a:moveTo>
                  <a:pt x="94573" y="0"/>
                </a:moveTo>
                <a:lnTo>
                  <a:pt x="2378552" y="0"/>
                </a:lnTo>
                <a:lnTo>
                  <a:pt x="3175343" y="1911463"/>
                </a:lnTo>
                <a:lnTo>
                  <a:pt x="4104540" y="0"/>
                </a:lnTo>
                <a:lnTo>
                  <a:pt x="5536832" y="0"/>
                </a:lnTo>
                <a:lnTo>
                  <a:pt x="5536832" y="1317813"/>
                </a:lnTo>
                <a:lnTo>
                  <a:pt x="4514612" y="3267558"/>
                </a:lnTo>
                <a:lnTo>
                  <a:pt x="5536832" y="5266500"/>
                </a:lnTo>
                <a:lnTo>
                  <a:pt x="5536832" y="6858000"/>
                </a:lnTo>
                <a:lnTo>
                  <a:pt x="4104540" y="6858000"/>
                </a:lnTo>
                <a:lnTo>
                  <a:pt x="3175343" y="4649491"/>
                </a:lnTo>
                <a:lnTo>
                  <a:pt x="2085374" y="6858000"/>
                </a:lnTo>
                <a:lnTo>
                  <a:pt x="0" y="6858000"/>
                </a:lnTo>
                <a:lnTo>
                  <a:pt x="1823961" y="326755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ko-KR" noProof="0"/>
              <a:t>Click icon to add picture</a:t>
            </a:r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94078710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443658FC-036C-471D-35C3-E6FAB8AD53D7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565275" y="2089150"/>
            <a:ext cx="3814763" cy="2097088"/>
            <a:chOff x="-548507" y="477868"/>
            <a:chExt cx="11570449" cy="6357177"/>
          </a:xfrm>
        </p:grpSpPr>
        <p:sp>
          <p:nvSpPr>
            <p:cNvPr id="5" name="Freeform: Shape 34">
              <a:extLst>
                <a:ext uri="{FF2B5EF4-FFF2-40B4-BE49-F238E27FC236}">
                  <a16:creationId xmlns:a16="http://schemas.microsoft.com/office/drawing/2014/main" id="{2E5C4A16-D201-7B8D-A98B-7E000762FB7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82765" y="6440599"/>
              <a:ext cx="11438966" cy="394446"/>
            </a:xfrm>
            <a:custGeom>
              <a:avLst/>
              <a:gdLst>
                <a:gd name="T0" fmla="*/ 11080678 w 1657350"/>
                <a:gd name="T1" fmla="*/ 378012 h 57150"/>
                <a:gd name="T2" fmla="*/ 11402807 w 1657350"/>
                <a:gd name="T3" fmla="*/ 154493 h 57150"/>
                <a:gd name="T4" fmla="*/ 11402807 w 1657350"/>
                <a:gd name="T5" fmla="*/ 154493 h 57150"/>
                <a:gd name="T6" fmla="*/ 11297621 w 1657350"/>
                <a:gd name="T7" fmla="*/ 49307 h 57150"/>
                <a:gd name="T8" fmla="*/ 305695 w 1657350"/>
                <a:gd name="T9" fmla="*/ 88752 h 57150"/>
                <a:gd name="T10" fmla="*/ 161064 w 1657350"/>
                <a:gd name="T11" fmla="*/ 88752 h 57150"/>
                <a:gd name="T12" fmla="*/ 49308 w 1657350"/>
                <a:gd name="T13" fmla="*/ 180789 h 57150"/>
                <a:gd name="T14" fmla="*/ 49308 w 1657350"/>
                <a:gd name="T15" fmla="*/ 180789 h 57150"/>
                <a:gd name="T16" fmla="*/ 351717 w 1657350"/>
                <a:gd name="T17" fmla="*/ 371435 h 57150"/>
                <a:gd name="T18" fmla="*/ 358288 w 1657350"/>
                <a:gd name="T19" fmla="*/ 378012 h 57150"/>
                <a:gd name="T20" fmla="*/ 358288 w 1657350"/>
                <a:gd name="T21" fmla="*/ 378012 h 57150"/>
                <a:gd name="T22" fmla="*/ 391162 w 1657350"/>
                <a:gd name="T23" fmla="*/ 378012 h 5715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ID"/>
            </a:p>
          </p:txBody>
        </p:sp>
        <p:sp>
          <p:nvSpPr>
            <p:cNvPr id="6" name="Freeform: Shape 35">
              <a:extLst>
                <a:ext uri="{FF2B5EF4-FFF2-40B4-BE49-F238E27FC236}">
                  <a16:creationId xmlns:a16="http://schemas.microsoft.com/office/drawing/2014/main" id="{CE7AE813-20C8-4BA5-5E69-025C48C15A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575" y="477868"/>
              <a:ext cx="9072285" cy="5916709"/>
            </a:xfrm>
            <a:custGeom>
              <a:avLst/>
              <a:gdLst>
                <a:gd name="T0" fmla="*/ 9049274 w 1314450"/>
                <a:gd name="T1" fmla="*/ 5617585 h 857250"/>
                <a:gd name="T2" fmla="*/ 8845480 w 1314450"/>
                <a:gd name="T3" fmla="*/ 5887127 h 857250"/>
                <a:gd name="T4" fmla="*/ 253102 w 1314450"/>
                <a:gd name="T5" fmla="*/ 5887127 h 857250"/>
                <a:gd name="T6" fmla="*/ 49308 w 1314450"/>
                <a:gd name="T7" fmla="*/ 5617585 h 857250"/>
                <a:gd name="T8" fmla="*/ 49308 w 1314450"/>
                <a:gd name="T9" fmla="*/ 318843 h 857250"/>
                <a:gd name="T10" fmla="*/ 253102 w 1314450"/>
                <a:gd name="T11" fmla="*/ 49308 h 857250"/>
                <a:gd name="T12" fmla="*/ 8845480 w 1314450"/>
                <a:gd name="T13" fmla="*/ 49308 h 857250"/>
                <a:gd name="T14" fmla="*/ 9049274 w 1314450"/>
                <a:gd name="T15" fmla="*/ 318843 h 857250"/>
                <a:gd name="T16" fmla="*/ 9049274 w 1314450"/>
                <a:gd name="T17" fmla="*/ 5617585 h 8572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ID"/>
            </a:p>
          </p:txBody>
        </p:sp>
        <p:sp>
          <p:nvSpPr>
            <p:cNvPr id="7" name="Freeform: Shape 36">
              <a:extLst>
                <a:ext uri="{FF2B5EF4-FFF2-40B4-BE49-F238E27FC236}">
                  <a16:creationId xmlns:a16="http://schemas.microsoft.com/office/drawing/2014/main" id="{2C2615C2-EBD9-BCB5-15D6-B4C4ED0941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8451" y="839448"/>
              <a:ext cx="8283390" cy="5062073"/>
            </a:xfrm>
            <a:custGeom>
              <a:avLst/>
              <a:gdLst>
                <a:gd name="T0" fmla="*/ 49308 w 1200150"/>
                <a:gd name="T1" fmla="*/ 49308 h 733425"/>
                <a:gd name="T2" fmla="*/ 8260379 w 1200150"/>
                <a:gd name="T3" fmla="*/ 49308 h 733425"/>
                <a:gd name="T4" fmla="*/ 8260379 w 1200150"/>
                <a:gd name="T5" fmla="*/ 5039062 h 733425"/>
                <a:gd name="T6" fmla="*/ 49308 w 1200150"/>
                <a:gd name="T7" fmla="*/ 5039062 h 73342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ID"/>
            </a:p>
          </p:txBody>
        </p:sp>
        <p:sp>
          <p:nvSpPr>
            <p:cNvPr id="8" name="Freeform: Shape 37">
              <a:extLst>
                <a:ext uri="{FF2B5EF4-FFF2-40B4-BE49-F238E27FC236}">
                  <a16:creationId xmlns:a16="http://schemas.microsoft.com/office/drawing/2014/main" id="{5EF8E3C1-04AB-47EF-F906-718EBC06589B}"/>
                </a:ext>
              </a:extLst>
            </p:cNvPr>
            <p:cNvSpPr>
              <a:spLocks/>
            </p:cNvSpPr>
            <p:nvPr/>
          </p:nvSpPr>
          <p:spPr bwMode="auto">
            <a:xfrm>
              <a:off x="-548507" y="6164484"/>
              <a:ext cx="11570449" cy="460187"/>
            </a:xfrm>
            <a:custGeom>
              <a:avLst/>
              <a:gdLst>
                <a:gd name="T0" fmla="*/ 345140 w 1676400"/>
                <a:gd name="T1" fmla="*/ 49307 h 66675"/>
                <a:gd name="T2" fmla="*/ 11251606 w 1676400"/>
                <a:gd name="T3" fmla="*/ 49307 h 66675"/>
                <a:gd name="T4" fmla="*/ 11540867 w 1676400"/>
                <a:gd name="T5" fmla="*/ 338568 h 66675"/>
                <a:gd name="T6" fmla="*/ 11540867 w 1676400"/>
                <a:gd name="T7" fmla="*/ 397731 h 66675"/>
                <a:gd name="T8" fmla="*/ 11435681 w 1676400"/>
                <a:gd name="T9" fmla="*/ 430605 h 66675"/>
                <a:gd name="T10" fmla="*/ 11415955 w 1676400"/>
                <a:gd name="T11" fmla="*/ 430605 h 66675"/>
                <a:gd name="T12" fmla="*/ 200509 w 1676400"/>
                <a:gd name="T13" fmla="*/ 430605 h 66675"/>
                <a:gd name="T14" fmla="*/ 147916 w 1676400"/>
                <a:gd name="T15" fmla="*/ 437176 h 66675"/>
                <a:gd name="T16" fmla="*/ 49308 w 1676400"/>
                <a:gd name="T17" fmla="*/ 384583 h 66675"/>
                <a:gd name="T18" fmla="*/ 49308 w 1676400"/>
                <a:gd name="T19" fmla="*/ 331990 h 66675"/>
                <a:gd name="T20" fmla="*/ 345140 w 1676400"/>
                <a:gd name="T21" fmla="*/ 49307 h 6667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ID"/>
            </a:p>
          </p:txBody>
        </p:sp>
        <p:sp>
          <p:nvSpPr>
            <p:cNvPr id="9" name="Freeform: Shape 38">
              <a:extLst>
                <a:ext uri="{FF2B5EF4-FFF2-40B4-BE49-F238E27FC236}">
                  <a16:creationId xmlns:a16="http://schemas.microsoft.com/office/drawing/2014/main" id="{D3F89320-C22E-0017-B7BE-6F385E861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8629" y="6215033"/>
              <a:ext cx="1618413" cy="184076"/>
            </a:xfrm>
            <a:custGeom>
              <a:avLst/>
              <a:gdLst>
                <a:gd name="T0" fmla="*/ 1478513 w 1618413"/>
                <a:gd name="T1" fmla="*/ 177499 h 184076"/>
                <a:gd name="T2" fmla="*/ 1485084 w 1618413"/>
                <a:gd name="T3" fmla="*/ 177499 h 184076"/>
                <a:gd name="T4" fmla="*/ 1502686 w 1618413"/>
                <a:gd name="T5" fmla="*/ 178122 h 184076"/>
                <a:gd name="T6" fmla="*/ 1499879 w 1618413"/>
                <a:gd name="T7" fmla="*/ 178526 h 184076"/>
                <a:gd name="T8" fmla="*/ 1478513 w 1618413"/>
                <a:gd name="T9" fmla="*/ 177499 h 184076"/>
                <a:gd name="T10" fmla="*/ 84799 w 1618413"/>
                <a:gd name="T11" fmla="*/ 170928 h 184076"/>
                <a:gd name="T12" fmla="*/ 117666 w 1618413"/>
                <a:gd name="T13" fmla="*/ 177499 h 184076"/>
                <a:gd name="T14" fmla="*/ 104518 w 1618413"/>
                <a:gd name="T15" fmla="*/ 177499 h 184076"/>
                <a:gd name="T16" fmla="*/ 84799 w 1618413"/>
                <a:gd name="T17" fmla="*/ 170928 h 184076"/>
                <a:gd name="T18" fmla="*/ 1603418 w 1618413"/>
                <a:gd name="T19" fmla="*/ 0 h 184076"/>
                <a:gd name="T20" fmla="*/ 1616567 w 1618413"/>
                <a:gd name="T21" fmla="*/ 0 h 184076"/>
                <a:gd name="T22" fmla="*/ 1511177 w 1618413"/>
                <a:gd name="T23" fmla="*/ 178423 h 184076"/>
                <a:gd name="T24" fmla="*/ 1502686 w 1618413"/>
                <a:gd name="T25" fmla="*/ 178122 h 184076"/>
                <a:gd name="T26" fmla="*/ 1521501 w 1618413"/>
                <a:gd name="T27" fmla="*/ 175419 h 184076"/>
                <a:gd name="T28" fmla="*/ 1603418 w 1618413"/>
                <a:gd name="T29" fmla="*/ 6571 h 184076"/>
                <a:gd name="T30" fmla="*/ 5911 w 1618413"/>
                <a:gd name="T31" fmla="*/ 0 h 184076"/>
                <a:gd name="T32" fmla="*/ 19060 w 1618413"/>
                <a:gd name="T33" fmla="*/ 6571 h 184076"/>
                <a:gd name="T34" fmla="*/ 91379 w 1618413"/>
                <a:gd name="T35" fmla="*/ 184076 h 184076"/>
                <a:gd name="T36" fmla="*/ 5911 w 1618413"/>
                <a:gd name="T37" fmla="*/ 0 h 18407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lnTo>
                    <a:pt x="1603418" y="0"/>
                  </a:ln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ID"/>
            </a:p>
          </p:txBody>
        </p:sp>
        <p:grpSp>
          <p:nvGrpSpPr>
            <p:cNvPr id="10" name="Group 12">
              <a:extLst>
                <a:ext uri="{FF2B5EF4-FFF2-40B4-BE49-F238E27FC236}">
                  <a16:creationId xmlns:a16="http://schemas.microsoft.com/office/drawing/2014/main" id="{B2220AF3-95C8-F1F0-D19D-DDB7CE4D40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5" name="Rectangle: Rounded Corners 44">
                <a:extLst>
                  <a:ext uri="{FF2B5EF4-FFF2-40B4-BE49-F238E27FC236}">
                    <a16:creationId xmlns:a16="http://schemas.microsoft.com/office/drawing/2014/main" id="{29A242A4-C429-48DA-A265-27DBA08C6C37}"/>
                  </a:ext>
                </a:extLst>
              </p:cNvPr>
              <p:cNvSpPr/>
              <p:nvPr/>
            </p:nvSpPr>
            <p:spPr>
              <a:xfrm>
                <a:off x="4751" y="6353375"/>
                <a:ext cx="414089" cy="115497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Rectangle: Rounded Corners 45">
                <a:extLst>
                  <a:ext uri="{FF2B5EF4-FFF2-40B4-BE49-F238E27FC236}">
                    <a16:creationId xmlns:a16="http://schemas.microsoft.com/office/drawing/2014/main" id="{31CBAA72-7F5A-5DCB-E73D-F51659B03110}"/>
                  </a:ext>
                </a:extLst>
              </p:cNvPr>
              <p:cNvSpPr/>
              <p:nvPr/>
            </p:nvSpPr>
            <p:spPr>
              <a:xfrm>
                <a:off x="96237" y="6382249"/>
                <a:ext cx="231119" cy="52934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" name="Group 13">
              <a:extLst>
                <a:ext uri="{FF2B5EF4-FFF2-40B4-BE49-F238E27FC236}">
                  <a16:creationId xmlns:a16="http://schemas.microsoft.com/office/drawing/2014/main" id="{CEFFB8C6-D653-DF70-84FD-E0930B532D0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3" name="Rectangle: Rounded Corners 42">
                <a:extLst>
                  <a:ext uri="{FF2B5EF4-FFF2-40B4-BE49-F238E27FC236}">
                    <a16:creationId xmlns:a16="http://schemas.microsoft.com/office/drawing/2014/main" id="{FD60C8BF-18BD-4217-6148-96DF9F3D7FA7}"/>
                  </a:ext>
                </a:extLst>
              </p:cNvPr>
              <p:cNvSpPr/>
              <p:nvPr/>
            </p:nvSpPr>
            <p:spPr>
              <a:xfrm>
                <a:off x="6618" y="6354751"/>
                <a:ext cx="413924" cy="115497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ectangle: Rounded Corners 43">
                <a:extLst>
                  <a:ext uri="{FF2B5EF4-FFF2-40B4-BE49-F238E27FC236}">
                    <a16:creationId xmlns:a16="http://schemas.microsoft.com/office/drawing/2014/main" id="{12532B2B-6DF9-556D-1179-0153783C16F9}"/>
                  </a:ext>
                </a:extLst>
              </p:cNvPr>
              <p:cNvSpPr/>
              <p:nvPr/>
            </p:nvSpPr>
            <p:spPr>
              <a:xfrm>
                <a:off x="85353" y="6383625"/>
                <a:ext cx="256453" cy="52934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2" name="Freeform: Shape 41">
              <a:extLst>
                <a:ext uri="{FF2B5EF4-FFF2-40B4-BE49-F238E27FC236}">
                  <a16:creationId xmlns:a16="http://schemas.microsoft.com/office/drawing/2014/main" id="{C45D1C8F-E318-69D3-FEEB-D09DF5DB2A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2805" y="496953"/>
              <a:ext cx="5479036" cy="5431217"/>
            </a:xfrm>
            <a:custGeom>
              <a:avLst/>
              <a:gdLst>
                <a:gd name="T0" fmla="*/ 3407904 w 3976489"/>
                <a:gd name="T1" fmla="*/ 0 h 4035268"/>
                <a:gd name="T2" fmla="*/ 5479036 w 3976489"/>
                <a:gd name="T3" fmla="*/ 14314 h 4035268"/>
                <a:gd name="T4" fmla="*/ 5467762 w 3976489"/>
                <a:gd name="T5" fmla="*/ 5431217 h 4035268"/>
                <a:gd name="T6" fmla="*/ 0 w 3976489"/>
                <a:gd name="T7" fmla="*/ 5431217 h 403526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ID"/>
            </a:p>
          </p:txBody>
        </p:sp>
      </p:grpSp>
      <p:grpSp>
        <p:nvGrpSpPr>
          <p:cNvPr id="17" name="Group 19">
            <a:extLst>
              <a:ext uri="{FF2B5EF4-FFF2-40B4-BE49-F238E27FC236}">
                <a16:creationId xmlns:a16="http://schemas.microsoft.com/office/drawing/2014/main" id="{09529B6A-B603-1C08-192F-B3B841AE4F54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6773863" y="2089150"/>
            <a:ext cx="3813175" cy="2097088"/>
            <a:chOff x="-548507" y="477868"/>
            <a:chExt cx="11570449" cy="6357177"/>
          </a:xfrm>
        </p:grpSpPr>
        <p:sp>
          <p:nvSpPr>
            <p:cNvPr id="18" name="Freeform: Shape 47">
              <a:extLst>
                <a:ext uri="{FF2B5EF4-FFF2-40B4-BE49-F238E27FC236}">
                  <a16:creationId xmlns:a16="http://schemas.microsoft.com/office/drawing/2014/main" id="{26E574E9-04B1-25E2-2E68-8E14E135D4F9}"/>
                </a:ext>
              </a:extLst>
            </p:cNvPr>
            <p:cNvSpPr>
              <a:spLocks/>
            </p:cNvSpPr>
            <p:nvPr/>
          </p:nvSpPr>
          <p:spPr bwMode="auto">
            <a:xfrm>
              <a:off x="-482765" y="6440599"/>
              <a:ext cx="11438966" cy="394446"/>
            </a:xfrm>
            <a:custGeom>
              <a:avLst/>
              <a:gdLst>
                <a:gd name="T0" fmla="*/ 11080678 w 1657350"/>
                <a:gd name="T1" fmla="*/ 378012 h 57150"/>
                <a:gd name="T2" fmla="*/ 11402807 w 1657350"/>
                <a:gd name="T3" fmla="*/ 154493 h 57150"/>
                <a:gd name="T4" fmla="*/ 11402807 w 1657350"/>
                <a:gd name="T5" fmla="*/ 154493 h 57150"/>
                <a:gd name="T6" fmla="*/ 11297621 w 1657350"/>
                <a:gd name="T7" fmla="*/ 49307 h 57150"/>
                <a:gd name="T8" fmla="*/ 305695 w 1657350"/>
                <a:gd name="T9" fmla="*/ 88752 h 57150"/>
                <a:gd name="T10" fmla="*/ 161064 w 1657350"/>
                <a:gd name="T11" fmla="*/ 88752 h 57150"/>
                <a:gd name="T12" fmla="*/ 49308 w 1657350"/>
                <a:gd name="T13" fmla="*/ 180789 h 57150"/>
                <a:gd name="T14" fmla="*/ 49308 w 1657350"/>
                <a:gd name="T15" fmla="*/ 180789 h 57150"/>
                <a:gd name="T16" fmla="*/ 351717 w 1657350"/>
                <a:gd name="T17" fmla="*/ 371435 h 57150"/>
                <a:gd name="T18" fmla="*/ 358288 w 1657350"/>
                <a:gd name="T19" fmla="*/ 378012 h 57150"/>
                <a:gd name="T20" fmla="*/ 358288 w 1657350"/>
                <a:gd name="T21" fmla="*/ 378012 h 57150"/>
                <a:gd name="T22" fmla="*/ 391162 w 1657350"/>
                <a:gd name="T23" fmla="*/ 378012 h 5715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ID"/>
            </a:p>
          </p:txBody>
        </p:sp>
        <p:sp>
          <p:nvSpPr>
            <p:cNvPr id="19" name="Freeform: Shape 48">
              <a:extLst>
                <a:ext uri="{FF2B5EF4-FFF2-40B4-BE49-F238E27FC236}">
                  <a16:creationId xmlns:a16="http://schemas.microsoft.com/office/drawing/2014/main" id="{9AF75C78-42C4-EE64-FAD1-2B6D899610F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575" y="477868"/>
              <a:ext cx="9072285" cy="5916709"/>
            </a:xfrm>
            <a:custGeom>
              <a:avLst/>
              <a:gdLst>
                <a:gd name="T0" fmla="*/ 9049274 w 1314450"/>
                <a:gd name="T1" fmla="*/ 5617585 h 857250"/>
                <a:gd name="T2" fmla="*/ 8845480 w 1314450"/>
                <a:gd name="T3" fmla="*/ 5887127 h 857250"/>
                <a:gd name="T4" fmla="*/ 253102 w 1314450"/>
                <a:gd name="T5" fmla="*/ 5887127 h 857250"/>
                <a:gd name="T6" fmla="*/ 49308 w 1314450"/>
                <a:gd name="T7" fmla="*/ 5617585 h 857250"/>
                <a:gd name="T8" fmla="*/ 49308 w 1314450"/>
                <a:gd name="T9" fmla="*/ 318843 h 857250"/>
                <a:gd name="T10" fmla="*/ 253102 w 1314450"/>
                <a:gd name="T11" fmla="*/ 49308 h 857250"/>
                <a:gd name="T12" fmla="*/ 8845480 w 1314450"/>
                <a:gd name="T13" fmla="*/ 49308 h 857250"/>
                <a:gd name="T14" fmla="*/ 9049274 w 1314450"/>
                <a:gd name="T15" fmla="*/ 318843 h 857250"/>
                <a:gd name="T16" fmla="*/ 9049274 w 1314450"/>
                <a:gd name="T17" fmla="*/ 5617585 h 8572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ID"/>
            </a:p>
          </p:txBody>
        </p:sp>
        <p:sp>
          <p:nvSpPr>
            <p:cNvPr id="21" name="Freeform: Shape 49">
              <a:extLst>
                <a:ext uri="{FF2B5EF4-FFF2-40B4-BE49-F238E27FC236}">
                  <a16:creationId xmlns:a16="http://schemas.microsoft.com/office/drawing/2014/main" id="{0E2C606A-014E-ED49-DBD5-08D2287BFA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8451" y="839448"/>
              <a:ext cx="8283390" cy="5062073"/>
            </a:xfrm>
            <a:custGeom>
              <a:avLst/>
              <a:gdLst>
                <a:gd name="T0" fmla="*/ 49308 w 1200150"/>
                <a:gd name="T1" fmla="*/ 49308 h 733425"/>
                <a:gd name="T2" fmla="*/ 8260379 w 1200150"/>
                <a:gd name="T3" fmla="*/ 49308 h 733425"/>
                <a:gd name="T4" fmla="*/ 8260379 w 1200150"/>
                <a:gd name="T5" fmla="*/ 5039062 h 733425"/>
                <a:gd name="T6" fmla="*/ 49308 w 1200150"/>
                <a:gd name="T7" fmla="*/ 5039062 h 73342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ID"/>
            </a:p>
          </p:txBody>
        </p:sp>
        <p:sp>
          <p:nvSpPr>
            <p:cNvPr id="22" name="Freeform: Shape 50">
              <a:extLst>
                <a:ext uri="{FF2B5EF4-FFF2-40B4-BE49-F238E27FC236}">
                  <a16:creationId xmlns:a16="http://schemas.microsoft.com/office/drawing/2014/main" id="{B46FA185-3ED7-4BBA-318D-3FA380AEAFA6}"/>
                </a:ext>
              </a:extLst>
            </p:cNvPr>
            <p:cNvSpPr>
              <a:spLocks/>
            </p:cNvSpPr>
            <p:nvPr/>
          </p:nvSpPr>
          <p:spPr bwMode="auto">
            <a:xfrm>
              <a:off x="-548507" y="6164484"/>
              <a:ext cx="11570449" cy="460187"/>
            </a:xfrm>
            <a:custGeom>
              <a:avLst/>
              <a:gdLst>
                <a:gd name="T0" fmla="*/ 345140 w 1676400"/>
                <a:gd name="T1" fmla="*/ 49307 h 66675"/>
                <a:gd name="T2" fmla="*/ 11251606 w 1676400"/>
                <a:gd name="T3" fmla="*/ 49307 h 66675"/>
                <a:gd name="T4" fmla="*/ 11540867 w 1676400"/>
                <a:gd name="T5" fmla="*/ 338568 h 66675"/>
                <a:gd name="T6" fmla="*/ 11540867 w 1676400"/>
                <a:gd name="T7" fmla="*/ 397731 h 66675"/>
                <a:gd name="T8" fmla="*/ 11435681 w 1676400"/>
                <a:gd name="T9" fmla="*/ 430605 h 66675"/>
                <a:gd name="T10" fmla="*/ 11415955 w 1676400"/>
                <a:gd name="T11" fmla="*/ 430605 h 66675"/>
                <a:gd name="T12" fmla="*/ 200509 w 1676400"/>
                <a:gd name="T13" fmla="*/ 430605 h 66675"/>
                <a:gd name="T14" fmla="*/ 147916 w 1676400"/>
                <a:gd name="T15" fmla="*/ 437176 h 66675"/>
                <a:gd name="T16" fmla="*/ 49308 w 1676400"/>
                <a:gd name="T17" fmla="*/ 384583 h 66675"/>
                <a:gd name="T18" fmla="*/ 49308 w 1676400"/>
                <a:gd name="T19" fmla="*/ 331990 h 66675"/>
                <a:gd name="T20" fmla="*/ 345140 w 1676400"/>
                <a:gd name="T21" fmla="*/ 49307 h 6667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ID"/>
            </a:p>
          </p:txBody>
        </p:sp>
        <p:sp>
          <p:nvSpPr>
            <p:cNvPr id="23" name="Freeform: Shape 51">
              <a:extLst>
                <a:ext uri="{FF2B5EF4-FFF2-40B4-BE49-F238E27FC236}">
                  <a16:creationId xmlns:a16="http://schemas.microsoft.com/office/drawing/2014/main" id="{A3811E84-D742-7EB4-7231-D3D71445F0A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8629" y="6215033"/>
              <a:ext cx="1618413" cy="184076"/>
            </a:xfrm>
            <a:custGeom>
              <a:avLst/>
              <a:gdLst>
                <a:gd name="T0" fmla="*/ 1478513 w 1618413"/>
                <a:gd name="T1" fmla="*/ 177499 h 184076"/>
                <a:gd name="T2" fmla="*/ 1485084 w 1618413"/>
                <a:gd name="T3" fmla="*/ 177499 h 184076"/>
                <a:gd name="T4" fmla="*/ 1502686 w 1618413"/>
                <a:gd name="T5" fmla="*/ 178122 h 184076"/>
                <a:gd name="T6" fmla="*/ 1499879 w 1618413"/>
                <a:gd name="T7" fmla="*/ 178526 h 184076"/>
                <a:gd name="T8" fmla="*/ 1478513 w 1618413"/>
                <a:gd name="T9" fmla="*/ 177499 h 184076"/>
                <a:gd name="T10" fmla="*/ 84799 w 1618413"/>
                <a:gd name="T11" fmla="*/ 170928 h 184076"/>
                <a:gd name="T12" fmla="*/ 117666 w 1618413"/>
                <a:gd name="T13" fmla="*/ 177499 h 184076"/>
                <a:gd name="T14" fmla="*/ 104518 w 1618413"/>
                <a:gd name="T15" fmla="*/ 177499 h 184076"/>
                <a:gd name="T16" fmla="*/ 84799 w 1618413"/>
                <a:gd name="T17" fmla="*/ 170928 h 184076"/>
                <a:gd name="T18" fmla="*/ 1603418 w 1618413"/>
                <a:gd name="T19" fmla="*/ 0 h 184076"/>
                <a:gd name="T20" fmla="*/ 1616567 w 1618413"/>
                <a:gd name="T21" fmla="*/ 0 h 184076"/>
                <a:gd name="T22" fmla="*/ 1511177 w 1618413"/>
                <a:gd name="T23" fmla="*/ 178423 h 184076"/>
                <a:gd name="T24" fmla="*/ 1502686 w 1618413"/>
                <a:gd name="T25" fmla="*/ 178122 h 184076"/>
                <a:gd name="T26" fmla="*/ 1521501 w 1618413"/>
                <a:gd name="T27" fmla="*/ 175419 h 184076"/>
                <a:gd name="T28" fmla="*/ 1603418 w 1618413"/>
                <a:gd name="T29" fmla="*/ 6571 h 184076"/>
                <a:gd name="T30" fmla="*/ 5911 w 1618413"/>
                <a:gd name="T31" fmla="*/ 0 h 184076"/>
                <a:gd name="T32" fmla="*/ 19060 w 1618413"/>
                <a:gd name="T33" fmla="*/ 6571 h 184076"/>
                <a:gd name="T34" fmla="*/ 91379 w 1618413"/>
                <a:gd name="T35" fmla="*/ 184076 h 184076"/>
                <a:gd name="T36" fmla="*/ 5911 w 1618413"/>
                <a:gd name="T37" fmla="*/ 0 h 18407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lnTo>
                    <a:pt x="1603418" y="0"/>
                  </a:ln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ID"/>
            </a:p>
          </p:txBody>
        </p:sp>
        <p:grpSp>
          <p:nvGrpSpPr>
            <p:cNvPr id="24" name="Group 25">
              <a:extLst>
                <a:ext uri="{FF2B5EF4-FFF2-40B4-BE49-F238E27FC236}">
                  <a16:creationId xmlns:a16="http://schemas.microsoft.com/office/drawing/2014/main" id="{764C9BDB-C0C1-E29C-CA0E-E0B7DD7830F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9" name="Rectangle: Rounded Corners 57">
                <a:extLst>
                  <a:ext uri="{FF2B5EF4-FFF2-40B4-BE49-F238E27FC236}">
                    <a16:creationId xmlns:a16="http://schemas.microsoft.com/office/drawing/2014/main" id="{A7DA3710-ED57-B739-4BAA-95A3A4E229E9}"/>
                  </a:ext>
                </a:extLst>
              </p:cNvPr>
              <p:cNvSpPr/>
              <p:nvPr/>
            </p:nvSpPr>
            <p:spPr>
              <a:xfrm>
                <a:off x="4981" y="6353375"/>
                <a:ext cx="414262" cy="115497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0" name="Rectangle: Rounded Corners 58">
                <a:extLst>
                  <a:ext uri="{FF2B5EF4-FFF2-40B4-BE49-F238E27FC236}">
                    <a16:creationId xmlns:a16="http://schemas.microsoft.com/office/drawing/2014/main" id="{F47548E6-91F5-71E5-4824-0EA1F04CBB1C}"/>
                  </a:ext>
                </a:extLst>
              </p:cNvPr>
              <p:cNvSpPr/>
              <p:nvPr/>
            </p:nvSpPr>
            <p:spPr>
              <a:xfrm>
                <a:off x="96502" y="6382249"/>
                <a:ext cx="231216" cy="52934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25" name="Group 26">
              <a:extLst>
                <a:ext uri="{FF2B5EF4-FFF2-40B4-BE49-F238E27FC236}">
                  <a16:creationId xmlns:a16="http://schemas.microsoft.com/office/drawing/2014/main" id="{E049C1CE-6BCA-78A7-1F44-B700CF978E5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7" name="Rectangle: Rounded Corners 55">
                <a:extLst>
                  <a:ext uri="{FF2B5EF4-FFF2-40B4-BE49-F238E27FC236}">
                    <a16:creationId xmlns:a16="http://schemas.microsoft.com/office/drawing/2014/main" id="{DF9EAFCA-38D5-219D-82D7-E5B5E7F7E3AD}"/>
                  </a:ext>
                </a:extLst>
              </p:cNvPr>
              <p:cNvSpPr/>
              <p:nvPr/>
            </p:nvSpPr>
            <p:spPr>
              <a:xfrm>
                <a:off x="6392" y="6354751"/>
                <a:ext cx="414096" cy="115497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Rectangle: Rounded Corners 56">
                <a:extLst>
                  <a:ext uri="{FF2B5EF4-FFF2-40B4-BE49-F238E27FC236}">
                    <a16:creationId xmlns:a16="http://schemas.microsoft.com/office/drawing/2014/main" id="{FF0BEF9A-EF94-CBE9-E759-F07AD014CD32}"/>
                  </a:ext>
                </a:extLst>
              </p:cNvPr>
              <p:cNvSpPr/>
              <p:nvPr/>
            </p:nvSpPr>
            <p:spPr>
              <a:xfrm>
                <a:off x="85159" y="6383625"/>
                <a:ext cx="256559" cy="52934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6" name="Freeform: Shape 54">
              <a:extLst>
                <a:ext uri="{FF2B5EF4-FFF2-40B4-BE49-F238E27FC236}">
                  <a16:creationId xmlns:a16="http://schemas.microsoft.com/office/drawing/2014/main" id="{5C86349E-EEB2-0300-A03E-3BF19FE4D9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2805" y="496953"/>
              <a:ext cx="5479036" cy="5431217"/>
            </a:xfrm>
            <a:custGeom>
              <a:avLst/>
              <a:gdLst>
                <a:gd name="T0" fmla="*/ 3407904 w 3976489"/>
                <a:gd name="T1" fmla="*/ 0 h 4035268"/>
                <a:gd name="T2" fmla="*/ 5479036 w 3976489"/>
                <a:gd name="T3" fmla="*/ 14314 h 4035268"/>
                <a:gd name="T4" fmla="*/ 5467762 w 3976489"/>
                <a:gd name="T5" fmla="*/ 5431217 h 4035268"/>
                <a:gd name="T6" fmla="*/ 0 w 3976489"/>
                <a:gd name="T7" fmla="*/ 5431217 h 403526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ID"/>
            </a:p>
          </p:txBody>
        </p:sp>
      </p:grpSp>
      <p:sp>
        <p:nvSpPr>
          <p:cNvPr id="31" name="Oval 20">
            <a:extLst>
              <a:ext uri="{FF2B5EF4-FFF2-40B4-BE49-F238E27FC236}">
                <a16:creationId xmlns:a16="http://schemas.microsoft.com/office/drawing/2014/main" id="{D945E292-20BF-7AC5-A4D3-7A573D342103}"/>
              </a:ext>
            </a:extLst>
          </p:cNvPr>
          <p:cNvSpPr/>
          <p:nvPr userDrawn="1"/>
        </p:nvSpPr>
        <p:spPr>
          <a:xfrm>
            <a:off x="5735326" y="3923866"/>
            <a:ext cx="5906469" cy="52335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>
              <a:solidFill>
                <a:prstClr val="white"/>
              </a:solidFill>
            </a:endParaRPr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id="{73B2A262-FCF2-D989-2D53-0C8F9AC66DE1}"/>
              </a:ext>
            </a:extLst>
          </p:cNvPr>
          <p:cNvSpPr/>
          <p:nvPr userDrawn="1"/>
        </p:nvSpPr>
        <p:spPr>
          <a:xfrm>
            <a:off x="519549" y="3923866"/>
            <a:ext cx="5906469" cy="52335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2700">
              <a:solidFill>
                <a:prstClr val="white"/>
              </a:solidFill>
            </a:endParaRPr>
          </a:p>
        </p:txBody>
      </p:sp>
      <p:sp>
        <p:nvSpPr>
          <p:cNvPr id="33" name="Parallelogram 32">
            <a:extLst>
              <a:ext uri="{FF2B5EF4-FFF2-40B4-BE49-F238E27FC236}">
                <a16:creationId xmlns:a16="http://schemas.microsoft.com/office/drawing/2014/main" id="{3D6F1971-E476-C767-448F-4123DC2EFF3F}"/>
              </a:ext>
            </a:extLst>
          </p:cNvPr>
          <p:cNvSpPr/>
          <p:nvPr userDrawn="1"/>
        </p:nvSpPr>
        <p:spPr>
          <a:xfrm>
            <a:off x="3008313" y="6619875"/>
            <a:ext cx="9634537" cy="582613"/>
          </a:xfrm>
          <a:prstGeom prst="parallelogram">
            <a:avLst>
              <a:gd name="adj" fmla="val 88636"/>
            </a:avLst>
          </a:prstGeom>
          <a:solidFill>
            <a:srgbClr val="B42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Parallelogram 33">
            <a:extLst>
              <a:ext uri="{FF2B5EF4-FFF2-40B4-BE49-F238E27FC236}">
                <a16:creationId xmlns:a16="http://schemas.microsoft.com/office/drawing/2014/main" id="{BA95DF5F-497C-D1E4-9330-4921D07B6B1D}"/>
              </a:ext>
            </a:extLst>
          </p:cNvPr>
          <p:cNvSpPr/>
          <p:nvPr userDrawn="1"/>
        </p:nvSpPr>
        <p:spPr>
          <a:xfrm>
            <a:off x="-646113" y="6710363"/>
            <a:ext cx="4000501" cy="584200"/>
          </a:xfrm>
          <a:prstGeom prst="parallelogram">
            <a:avLst>
              <a:gd name="adj" fmla="val 88636"/>
            </a:avLst>
          </a:prstGeom>
          <a:solidFill>
            <a:srgbClr val="222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Parallelogram 34">
            <a:extLst>
              <a:ext uri="{FF2B5EF4-FFF2-40B4-BE49-F238E27FC236}">
                <a16:creationId xmlns:a16="http://schemas.microsoft.com/office/drawing/2014/main" id="{A304A6D6-2440-ABE7-9006-F0C1483EB8E0}"/>
              </a:ext>
            </a:extLst>
          </p:cNvPr>
          <p:cNvSpPr/>
          <p:nvPr userDrawn="1"/>
        </p:nvSpPr>
        <p:spPr>
          <a:xfrm>
            <a:off x="-788988" y="-465138"/>
            <a:ext cx="9634538" cy="582613"/>
          </a:xfrm>
          <a:prstGeom prst="parallelogram">
            <a:avLst>
              <a:gd name="adj" fmla="val 88636"/>
            </a:avLst>
          </a:prstGeom>
          <a:solidFill>
            <a:srgbClr val="B42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6" name="Picture 37">
            <a:extLst>
              <a:ext uri="{FF2B5EF4-FFF2-40B4-BE49-F238E27FC236}">
                <a16:creationId xmlns:a16="http://schemas.microsoft.com/office/drawing/2014/main" id="{F7751CEE-DB38-6F95-3504-D78C42F17D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388" y="274638"/>
            <a:ext cx="814387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38">
            <a:extLst>
              <a:ext uri="{FF2B5EF4-FFF2-40B4-BE49-F238E27FC236}">
                <a16:creationId xmlns:a16="http://schemas.microsoft.com/office/drawing/2014/main" id="{EAEFF820-D072-4E66-1D36-3DCAD7A96B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8325" y="112713"/>
            <a:ext cx="1433513" cy="54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39">
            <a:extLst>
              <a:ext uri="{FF2B5EF4-FFF2-40B4-BE49-F238E27FC236}">
                <a16:creationId xmlns:a16="http://schemas.microsoft.com/office/drawing/2014/main" id="{3871C8B9-8E97-BDEB-5C89-2C96F01BB43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88" y="239713"/>
            <a:ext cx="1433512" cy="63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그림 개체 틀 2"/>
          <p:cNvSpPr>
            <a:spLocks noGrp="1"/>
          </p:cNvSpPr>
          <p:nvPr>
            <p:ph type="pic" sz="quarter" idx="10"/>
          </p:nvPr>
        </p:nvSpPr>
        <p:spPr>
          <a:xfrm>
            <a:off x="2105281" y="2195565"/>
            <a:ext cx="2745149" cy="169419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noProof="0"/>
              <a:t>Click icon to add picture</a:t>
            </a:r>
            <a:endParaRPr lang="ko-KR" altLang="en-US" noProof="0" dirty="0"/>
          </a:p>
        </p:txBody>
      </p:sp>
      <p:sp>
        <p:nvSpPr>
          <p:cNvPr id="60" name="그림 개체 틀 2"/>
          <p:cNvSpPr>
            <a:spLocks noGrp="1"/>
          </p:cNvSpPr>
          <p:nvPr>
            <p:ph type="pic" sz="quarter" idx="16"/>
          </p:nvPr>
        </p:nvSpPr>
        <p:spPr>
          <a:xfrm>
            <a:off x="7305466" y="2195565"/>
            <a:ext cx="2745149" cy="169419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noProof="0"/>
              <a:t>Click icon to add picture</a:t>
            </a:r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54615329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53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03237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3" y="447188"/>
            <a:ext cx="10571999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5" y="2222287"/>
            <a:ext cx="10554575" cy="363651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35378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7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2951396"/>
            <a:ext cx="10561419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1" y="5281207"/>
            <a:ext cx="10561419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67239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5" y="2222293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9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7/30/2024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185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26168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32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44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9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9" y="2751144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7/30/2024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81704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7/30/2024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37865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7/30/2024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0221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2" y="446093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2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7" y="446094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2" y="2260744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7/30/2024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43008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31" y="727528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31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4" y="6041368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7/30/2024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8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94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50401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4800600"/>
            <a:ext cx="105614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1" y="5367338"/>
            <a:ext cx="10561419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7/30/2024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2631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1" y="4443686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6" y="1081462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263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5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93" y="2435961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3" y="2286003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7/30/2024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59878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4824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2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5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3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998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theme" Target="../theme/theme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theme" Target="../theme/theme8.xml"/><Relationship Id="rId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8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109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4013" r:id="rId13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9157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3987" r:id="rId2"/>
    <p:sldLayoutId id="2147483988" r:id="rId3"/>
    <p:sldLayoutId id="2147483989" r:id="rId4"/>
    <p:sldLayoutId id="2147483990" r:id="rId5"/>
    <p:sldLayoutId id="2147483991" r:id="rId6"/>
    <p:sldLayoutId id="2147483992" r:id="rId7"/>
    <p:sldLayoutId id="2147483993" r:id="rId8"/>
    <p:sldLayoutId id="2147483994" r:id="rId9"/>
    <p:sldLayoutId id="2147483995" r:id="rId10"/>
    <p:sldLayoutId id="21474839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D4DE88-A7CC-357F-9A53-955C683F8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3D6B02-DF45-CD46-F40A-4F2A2C1E64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0F50C6-A809-6DC1-E2E7-7B9F21FEA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45E5C-5298-482D-9138-AB3DBFA14F78}" type="datetime1">
              <a:rPr lang="en-ID" smtClean="0"/>
              <a:t>30/07/2024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5DEF3A-C2D8-8322-559D-E98E4F5029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FB4E0-66D5-4884-37DF-89FF15DF87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3163E-1C89-415D-9EF3-1263C4A82C2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33460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8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D28C9A-8BEA-4647-8D35-B27811C04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E14D12-221E-4828-8C29-6E6459EFB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B0D3CF-367E-4677-8E8F-2451F531E0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95205-0380-432C-B04C-7228213C529C}" type="datetimeFigureOut">
              <a:rPr lang="en-ID" smtClean="0"/>
              <a:t>30/07/2024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A1B616-5CBD-4C94-AD27-26C8EE45BD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AF5420-9214-4578-B658-BB6E7DE82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00D80-BF1E-4483-A55E-A3ECEE35E43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30342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D28C9A-8BEA-4647-8D35-B27811C04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E14D12-221E-4828-8C29-6E6459EFB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B0D3CF-367E-4677-8E8F-2451F531E0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95205-0380-432C-B04C-7228213C529C}" type="datetimeFigureOut">
              <a:rPr lang="en-ID" smtClean="0"/>
              <a:t>30/07/2024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A1B616-5CBD-4C94-AD27-26C8EE45BD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AF5420-9214-4578-B658-BB6E7DE82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00D80-BF1E-4483-A55E-A3ECEE35E43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89983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96" name="Google Shape;96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Google Shape;97;p26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8" name="Google Shape;98;p26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9" name="Google Shape;99;p26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id" smtClean="0"/>
              <a:pPr/>
              <a:t>‹#›</a:t>
            </a:fld>
            <a:endParaRPr lang="id"/>
          </a:p>
        </p:txBody>
      </p:sp>
    </p:spTree>
    <p:extLst>
      <p:ext uri="{BB962C8B-B14F-4D97-AF65-F5344CB8AC3E}">
        <p14:creationId xmlns:p14="http://schemas.microsoft.com/office/powerpoint/2010/main" val="34242617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7733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372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  <p:sldLayoutId id="2147483877" r:id="rId12"/>
    <p:sldLayoutId id="2147483878" r:id="rId13"/>
    <p:sldLayoutId id="2147483879" r:id="rId14"/>
    <p:sldLayoutId id="2147483880" r:id="rId15"/>
    <p:sldLayoutId id="2147483881" r:id="rId16"/>
    <p:sldLayoutId id="2147483882" r:id="rId17"/>
    <p:sldLayoutId id="2147483883" r:id="rId18"/>
    <p:sldLayoutId id="2147483884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781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  <p:sldLayoutId id="2147483908" r:id="rId12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Placeholder 1">
            <a:extLst>
              <a:ext uri="{FF2B5EF4-FFF2-40B4-BE49-F238E27FC236}">
                <a16:creationId xmlns:a16="http://schemas.microsoft.com/office/drawing/2014/main" id="{AB243D4A-7FF7-B654-8429-E65D381A435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ID" altLang="en-US"/>
          </a:p>
        </p:txBody>
      </p:sp>
      <p:sp>
        <p:nvSpPr>
          <p:cNvPr id="12291" name="Text Placeholder 2">
            <a:extLst>
              <a:ext uri="{FF2B5EF4-FFF2-40B4-BE49-F238E27FC236}">
                <a16:creationId xmlns:a16="http://schemas.microsoft.com/office/drawing/2014/main" id="{922D8ECA-F56F-FE69-6ECA-60AA120C636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ID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05AF62-77DD-117B-F59B-B37B137A4E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4400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Arial Unicode MS" panose="020B0604020202020204" pitchFamily="34" charset="-128"/>
              </a:defRPr>
            </a:lvl1pPr>
          </a:lstStyle>
          <a:p>
            <a:pPr>
              <a:defRPr/>
            </a:pPr>
            <a:fld id="{2E278CF5-0EA5-4C0A-8766-1485F53B1E77}" type="datetimeFigureOut">
              <a:rPr lang="en-ID"/>
              <a:pPr>
                <a:defRPr/>
              </a:pPr>
              <a:t>30/07/2024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72AEC9-57C8-704B-5AC9-9D4F94FE4C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Arial Unicode MS" panose="020B0604020202020204" pitchFamily="34" charset="-128"/>
              </a:defRPr>
            </a:lvl1pPr>
          </a:lstStyle>
          <a:p>
            <a:pPr>
              <a:defRPr/>
            </a:pPr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75E7C-8E3B-3034-CD56-89F3C4D6C5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914400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CECAB1A-6D50-4B76-B900-F2B599F2DB1C}" type="slidenum">
              <a:rPr lang="en-ID" altLang="en-US"/>
              <a:pPr/>
              <a:t>‹#›</a:t>
            </a:fld>
            <a:endParaRPr lang="en-ID" altLang="en-US"/>
          </a:p>
        </p:txBody>
      </p:sp>
    </p:spTree>
    <p:extLst>
      <p:ext uri="{BB962C8B-B14F-4D97-AF65-F5344CB8AC3E}">
        <p14:creationId xmlns:p14="http://schemas.microsoft.com/office/powerpoint/2010/main" val="3245263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0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66" r:id="rId7"/>
    <p:sldLayoutId id="2147483967" r:id="rId8"/>
    <p:sldLayoutId id="2147483968" r:id="rId9"/>
    <p:sldLayoutId id="2147483969" r:id="rId10"/>
  </p:sldLayoutIdLst>
  <p:transition spd="med">
    <p:fade/>
  </p:transition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3" y="447188"/>
            <a:ext cx="10571999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4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5" y="6041368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5" y="6041368"/>
            <a:ext cx="134370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7/30/2024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3" y="5915894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303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1" r:id="rId1"/>
    <p:sldLayoutId id="2147483972" r:id="rId2"/>
    <p:sldLayoutId id="2147483973" r:id="rId3"/>
    <p:sldLayoutId id="2147483974" r:id="rId4"/>
    <p:sldLayoutId id="2147483975" r:id="rId5"/>
    <p:sldLayoutId id="2147483976" r:id="rId6"/>
    <p:sldLayoutId id="2147483977" r:id="rId7"/>
    <p:sldLayoutId id="2147483978" r:id="rId8"/>
    <p:sldLayoutId id="2147483979" r:id="rId9"/>
    <p:sldLayoutId id="2147483980" r:id="rId10"/>
    <p:sldLayoutId id="2147483981" r:id="rId11"/>
    <p:sldLayoutId id="2147483982" r:id="rId12"/>
    <p:sldLayoutId id="2147483983" r:id="rId13"/>
    <p:sldLayoutId id="2147483984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8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54.svg"/><Relationship Id="rId7" Type="http://schemas.openxmlformats.org/officeDocument/2006/relationships/image" Target="../media/image58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6.png"/><Relationship Id="rId5" Type="http://schemas.openxmlformats.org/officeDocument/2006/relationships/image" Target="../media/image56.svg"/><Relationship Id="rId10" Type="http://schemas.openxmlformats.org/officeDocument/2006/relationships/image" Target="../media/image61.svg"/><Relationship Id="rId4" Type="http://schemas.openxmlformats.org/officeDocument/2006/relationships/image" Target="../media/image45.png"/><Relationship Id="rId9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.pn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8E82B10-8A3E-2A4D-B390-B02FFA8B86CE}"/>
              </a:ext>
            </a:extLst>
          </p:cNvPr>
          <p:cNvSpPr txBox="1"/>
          <p:nvPr/>
        </p:nvSpPr>
        <p:spPr>
          <a:xfrm>
            <a:off x="398586" y="50409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09630"/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AA9B20E-58DE-7C41-9CD9-6901433C79DD}"/>
              </a:ext>
            </a:extLst>
          </p:cNvPr>
          <p:cNvSpPr txBox="1"/>
          <p:nvPr/>
        </p:nvSpPr>
        <p:spPr>
          <a:xfrm>
            <a:off x="12701" y="-685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09630"/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2F53C95-C92B-3E41-8748-E24CE70808A5}"/>
              </a:ext>
            </a:extLst>
          </p:cNvPr>
          <p:cNvSpPr txBox="1"/>
          <p:nvPr/>
        </p:nvSpPr>
        <p:spPr>
          <a:xfrm>
            <a:off x="1655380" y="52026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09630"/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D3FAE02E-268E-4FE3-A9E9-8C536ABFAE82}"/>
              </a:ext>
            </a:extLst>
          </p:cNvPr>
          <p:cNvSpPr/>
          <p:nvPr/>
        </p:nvSpPr>
        <p:spPr>
          <a:xfrm>
            <a:off x="2489200" y="5919172"/>
            <a:ext cx="9702800" cy="914401"/>
          </a:xfrm>
          <a:prstGeom prst="parallelogram">
            <a:avLst>
              <a:gd name="adj" fmla="val 110725"/>
            </a:avLst>
          </a:prstGeom>
          <a:solidFill>
            <a:schemeClr val="tx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ID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Subtitle 11" descr="subtitle">
            <a:extLst>
              <a:ext uri="{FF2B5EF4-FFF2-40B4-BE49-F238E27FC236}">
                <a16:creationId xmlns:a16="http://schemas.microsoft.com/office/drawing/2014/main" id="{988EE52A-447F-4EFB-9F42-EE849C688A5B}"/>
              </a:ext>
            </a:extLst>
          </p:cNvPr>
          <p:cNvSpPr txBox="1"/>
          <p:nvPr/>
        </p:nvSpPr>
        <p:spPr>
          <a:xfrm>
            <a:off x="3352800" y="6070600"/>
            <a:ext cx="8686800" cy="47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60950" rIns="60950" bIns="609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 Light"/>
              <a:buNone/>
              <a:defRPr sz="1400" b="0" i="0" u="none" strike="noStrike" cap="none">
                <a:solidFill>
                  <a:schemeClr val="dk1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 Light"/>
              <a:buNone/>
              <a:defRPr sz="2800" b="0" i="0" u="none" strike="noStrike" cap="none">
                <a:solidFill>
                  <a:schemeClr val="dk1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 Light"/>
              <a:buNone/>
              <a:defRPr sz="2800" b="0" i="0" u="none" strike="noStrike" cap="none">
                <a:solidFill>
                  <a:schemeClr val="dk1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 Light"/>
              <a:buNone/>
              <a:defRPr sz="2800" b="0" i="0" u="none" strike="noStrike" cap="none">
                <a:solidFill>
                  <a:schemeClr val="dk1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 Light"/>
              <a:buNone/>
              <a:defRPr sz="2800" b="0" i="0" u="none" strike="noStrike" cap="none">
                <a:solidFill>
                  <a:schemeClr val="dk1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 Light"/>
              <a:buNone/>
              <a:defRPr sz="2800" b="0" i="0" u="none" strike="noStrike" cap="none">
                <a:solidFill>
                  <a:schemeClr val="dk1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 Light"/>
              <a:buNone/>
              <a:defRPr sz="2800" b="0" i="0" u="none" strike="noStrike" cap="none">
                <a:solidFill>
                  <a:schemeClr val="dk1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 Light"/>
              <a:buNone/>
              <a:defRPr sz="2800" b="0" i="0" u="none" strike="noStrike" cap="none">
                <a:solidFill>
                  <a:schemeClr val="dk1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 Light"/>
              <a:buNone/>
              <a:defRPr sz="2800" b="0" i="0" u="none" strike="noStrike" cap="none">
                <a:solidFill>
                  <a:schemeClr val="dk1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9pPr>
          </a:lstStyle>
          <a:p>
            <a:pPr marL="304815" indent="-228611" algn="l" defTabSz="609630">
              <a:buClr>
                <a:prstClr val="black"/>
              </a:buClr>
            </a:pPr>
            <a:endParaRPr lang="id-ID" sz="16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" panose="00000500000000000000" pitchFamily="2" charset="0"/>
              <a:ea typeface="Adobe Gothic Std B" panose="020B0800000000000000" pitchFamily="34" charset="-128"/>
              <a:cs typeface="Poppins" panose="00000500000000000000" pitchFamily="2" charset="0"/>
            </a:endParaRP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75B63870-DC26-1782-5067-C9597E420350}"/>
              </a:ext>
            </a:extLst>
          </p:cNvPr>
          <p:cNvSpPr txBox="1">
            <a:spLocks/>
          </p:cNvSpPr>
          <p:nvPr/>
        </p:nvSpPr>
        <p:spPr>
          <a:xfrm>
            <a:off x="197432" y="1226823"/>
            <a:ext cx="7614752" cy="164700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US" sz="3500" b="1" dirty="0">
                <a:solidFill>
                  <a:srgbClr val="96212C"/>
                </a:solidFill>
                <a:latin typeface="Arial Black" panose="020B0A04020102020204" pitchFamily="34" charset="0"/>
                <a:ea typeface="Arial"/>
                <a:cs typeface="Arial"/>
                <a:sym typeface="Arial"/>
              </a:rPr>
              <a:t>ISU STRATEGIS TEMA </a:t>
            </a:r>
            <a:endParaRPr lang="en-US" sz="3500" b="1" dirty="0" smtClean="0">
              <a:solidFill>
                <a:srgbClr val="96212C"/>
              </a:solidFill>
              <a:latin typeface="Arial Black" panose="020B0A04020102020204" pitchFamily="34" charset="0"/>
              <a:ea typeface="Arial"/>
              <a:cs typeface="Arial"/>
              <a:sym typeface="Arial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US" sz="3500" b="1" dirty="0" smtClean="0">
                <a:solidFill>
                  <a:srgbClr val="96212C"/>
                </a:solidFill>
                <a:latin typeface="Arial Black" panose="020B0A04020102020204" pitchFamily="34" charset="0"/>
                <a:ea typeface="Arial"/>
                <a:cs typeface="Arial"/>
                <a:sym typeface="Arial"/>
              </a:rPr>
              <a:t>PKN TINGKAT II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US" sz="3500" b="1" dirty="0" smtClean="0">
                <a:solidFill>
                  <a:srgbClr val="96212C"/>
                </a:solidFill>
                <a:latin typeface="Arial Black" panose="020B0A04020102020204" pitchFamily="34" charset="0"/>
                <a:ea typeface="Arial"/>
                <a:cs typeface="Arial"/>
                <a:sym typeface="Arial"/>
              </a:rPr>
              <a:t>ANGKATAN XXXI </a:t>
            </a:r>
            <a:r>
              <a:rPr lang="en-US" sz="3500" b="1" dirty="0" smtClean="0">
                <a:solidFill>
                  <a:srgbClr val="96212C"/>
                </a:solidFill>
                <a:latin typeface="Arial Black" panose="020B0A04020102020204" pitchFamily="34" charset="0"/>
                <a:ea typeface="Arial"/>
                <a:cs typeface="Arial"/>
                <a:sym typeface="Arial"/>
              </a:rPr>
              <a:t>TAHUN 2024</a:t>
            </a:r>
            <a:endParaRPr lang="en-US" sz="3500" b="1" dirty="0">
              <a:solidFill>
                <a:srgbClr val="96212C"/>
              </a:solidFill>
              <a:latin typeface="Arial Black" panose="020B0A04020102020204" pitchFamily="34" charset="0"/>
              <a:ea typeface="Arial"/>
              <a:cs typeface="Arial"/>
              <a:sym typeface="Arial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4203F9F-27B7-CE41-A2F4-15978BDB244D}"/>
              </a:ext>
            </a:extLst>
          </p:cNvPr>
          <p:cNvCxnSpPr>
            <a:cxnSpLocks/>
          </p:cNvCxnSpPr>
          <p:nvPr/>
        </p:nvCxnSpPr>
        <p:spPr>
          <a:xfrm>
            <a:off x="310862" y="3256387"/>
            <a:ext cx="5644662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C5DD7992-CF71-2945-2BAB-596D5C01CF3A}"/>
              </a:ext>
            </a:extLst>
          </p:cNvPr>
          <p:cNvSpPr txBox="1"/>
          <p:nvPr/>
        </p:nvSpPr>
        <p:spPr>
          <a:xfrm>
            <a:off x="850934" y="3989376"/>
            <a:ext cx="500373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Pusat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Pengembangan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Kompetensi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Kepemimpinan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Nasional </a:t>
            </a:r>
            <a:r>
              <a:rPr lang="en-US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Manajerial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ASN </a:t>
            </a:r>
          </a:p>
          <a:p>
            <a:r>
              <a:rPr lang="en-US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Lembaga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Administrasi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Negara</a:t>
            </a:r>
          </a:p>
        </p:txBody>
      </p:sp>
    </p:spTree>
    <p:extLst>
      <p:ext uri="{BB962C8B-B14F-4D97-AF65-F5344CB8AC3E}">
        <p14:creationId xmlns:p14="http://schemas.microsoft.com/office/powerpoint/2010/main" val="2839011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013DF00A-9A2B-B16F-5DE5-BBBBA8377C9D}"/>
              </a:ext>
            </a:extLst>
          </p:cNvPr>
          <p:cNvSpPr txBox="1">
            <a:spLocks/>
          </p:cNvSpPr>
          <p:nvPr/>
        </p:nvSpPr>
        <p:spPr>
          <a:xfrm>
            <a:off x="2419350" y="706438"/>
            <a:ext cx="7640638" cy="8620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F81637">
                    <a:lumMod val="60000"/>
                    <a:lumOff val="40000"/>
                  </a:srgbClr>
                </a:solidFill>
                <a:effectLst/>
                <a:uLnTx/>
                <a:uFillTx/>
                <a:latin typeface="Adobe Gothic Std B" panose="020B0800000000000000" pitchFamily="34" charset="-128"/>
                <a:ea typeface="Adobe Gothic Std B" panose="020B0800000000000000" pitchFamily="34" charset="-128"/>
                <a:cs typeface="+mn-cs"/>
              </a:rPr>
              <a:t>KOMPETENSI</a:t>
            </a: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rPr>
              <a:t> 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othic Std B" panose="020B0800000000000000" pitchFamily="34" charset="-128"/>
                <a:ea typeface="Adobe Gothic Std B" panose="020B0800000000000000" pitchFamily="34" charset="-128"/>
                <a:cs typeface="+mn-cs"/>
              </a:rPr>
              <a:t>YANG AKAN DIBANGUN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Gothic Std B" panose="020B0800000000000000" pitchFamily="34" charset="-128"/>
              <a:ea typeface="Adobe Gothic Std B" panose="020B0800000000000000" pitchFamily="34" charset="-128"/>
              <a:cs typeface="+mn-cs"/>
            </a:endParaRPr>
          </a:p>
        </p:txBody>
      </p:sp>
      <p:grpSp>
        <p:nvGrpSpPr>
          <p:cNvPr id="230403" name="Group 1">
            <a:extLst>
              <a:ext uri="{FF2B5EF4-FFF2-40B4-BE49-F238E27FC236}">
                <a16:creationId xmlns:a16="http://schemas.microsoft.com/office/drawing/2014/main" id="{C869880A-CED5-CCC1-BAF0-2631B80AD59D}"/>
              </a:ext>
            </a:extLst>
          </p:cNvPr>
          <p:cNvGrpSpPr>
            <a:grpSpLocks/>
          </p:cNvGrpSpPr>
          <p:nvPr/>
        </p:nvGrpSpPr>
        <p:grpSpPr bwMode="auto">
          <a:xfrm>
            <a:off x="958850" y="1687513"/>
            <a:ext cx="5459413" cy="608012"/>
            <a:chOff x="1921529" y="1380562"/>
            <a:chExt cx="5459792" cy="60827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9571750-92D4-C10A-1ECE-F4D9DA301099}"/>
                </a:ext>
              </a:extLst>
            </p:cNvPr>
            <p:cNvSpPr/>
            <p:nvPr/>
          </p:nvSpPr>
          <p:spPr>
            <a:xfrm>
              <a:off x="1921529" y="1380562"/>
              <a:ext cx="5459792" cy="60827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28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230407" name="TextBox 6">
              <a:extLst>
                <a:ext uri="{FF2B5EF4-FFF2-40B4-BE49-F238E27FC236}">
                  <a16:creationId xmlns:a16="http://schemas.microsoft.com/office/drawing/2014/main" id="{C3624628-9744-F1CA-4356-DD5B7FB5FB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05084" y="1423096"/>
              <a:ext cx="5376237" cy="523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8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Arial Unicode MS" pitchFamily="34" charset="-128"/>
                  <a:cs typeface="Arial" panose="020B0604020202020204" pitchFamily="34" charset="0"/>
                </a:rPr>
                <a:t>Kepemimpinan Strategis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FEBB055A-3855-F730-FC2C-DF500C920616}"/>
              </a:ext>
            </a:extLst>
          </p:cNvPr>
          <p:cNvSpPr txBox="1"/>
          <p:nvPr/>
        </p:nvSpPr>
        <p:spPr>
          <a:xfrm>
            <a:off x="973138" y="2581275"/>
            <a:ext cx="6300787" cy="3816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891" marR="0" lvl="0" indent="-342891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Mampu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n-US" altLang="ko-K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membangun</a:t>
            </a: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n-US" altLang="ko-K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sinergi</a:t>
            </a: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id-ID" altLang="ko-K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antar unit organisasi &amp; 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stakeholder</a:t>
            </a:r>
            <a:r>
              <a:rPr kumimoji="0" lang="id-ID" altLang="ko-K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s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 </a:t>
            </a:r>
            <a:endParaRPr kumimoji="0" lang="id-ID" altLang="ko-KR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Arial" pitchFamily="34" charset="0"/>
            </a:endParaRPr>
          </a:p>
          <a:p>
            <a:pPr marL="342891" marR="0" lvl="0" indent="-342891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d-ID" altLang="ko-KR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Arial" pitchFamily="34" charset="0"/>
            </a:endParaRPr>
          </a:p>
          <a:p>
            <a:pPr marL="342891" marR="0" lvl="0" indent="-342891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d-ID" altLang="ko-K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Mampu menjadi </a:t>
            </a:r>
            <a:r>
              <a:rPr kumimoji="0" lang="id-ID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motor p</a:t>
            </a:r>
            <a:r>
              <a:rPr kumimoji="0" lang="en-US" altLang="ko-K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enggerak</a:t>
            </a: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n-US" altLang="ko-K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perubahan</a:t>
            </a: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id-ID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strategis 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di </a:t>
            </a:r>
            <a:r>
              <a:rPr kumimoji="0" lang="en-US" altLang="ko-K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instansinya</a:t>
            </a:r>
            <a:endParaRPr kumimoji="0" lang="id-ID" altLang="ko-KR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Arial" pitchFamily="34" charset="0"/>
            </a:endParaRPr>
          </a:p>
          <a:p>
            <a:pPr marL="0" marR="0" lvl="0" indent="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altLang="ko-KR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Arial" pitchFamily="34" charset="0"/>
            </a:endParaRPr>
          </a:p>
          <a:p>
            <a:pPr marL="342891" marR="0" lvl="0" indent="-342891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d-ID" altLang="ko-K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Memiliki karakter yg terbuka dan </a:t>
            </a:r>
            <a:r>
              <a:rPr kumimoji="0" lang="id-ID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mampu m</a:t>
            </a:r>
            <a:r>
              <a:rPr kumimoji="0" lang="en-US" altLang="ko-K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engelola</a:t>
            </a: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n-US" altLang="ko-K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keragaman</a:t>
            </a: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di </a:t>
            </a:r>
            <a:r>
              <a:rPr kumimoji="0" lang="en-US" altLang="ko-K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lingkungannya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n-US" altLang="ko-K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untuk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n-US" altLang="ko-K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mencapai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n-US" altLang="ko-K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hasil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n-US" altLang="ko-K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kerja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 yang </a:t>
            </a:r>
            <a:r>
              <a:rPr kumimoji="0" lang="en-US" altLang="ko-K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berdampak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n-US" altLang="ko-K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luas</a:t>
            </a:r>
            <a:r>
              <a:rPr kumimoji="0" lang="id-ID" altLang="ko-K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.</a:t>
            </a:r>
            <a:endParaRPr kumimoji="0" lang="en-US" altLang="ko-KR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Arial" pitchFamily="34" charset="0"/>
            </a:endParaRPr>
          </a:p>
        </p:txBody>
      </p:sp>
      <p:pic>
        <p:nvPicPr>
          <p:cNvPr id="28" name="Picture 2" descr="http://t3.gstatic.com/images?q=tbn:ANd9GcQ3p2XSxpe9RDzcodBbxCljrqANIBqmWx0NinrW9Se4-Jr36cgX8A&amp;t=1">
            <a:extLst>
              <a:ext uri="{FF2B5EF4-FFF2-40B4-BE49-F238E27FC236}">
                <a16:creationId xmlns:a16="http://schemas.microsoft.com/office/drawing/2014/main" id="{E56DEBD4-C802-D33B-3A4B-5A769ECD4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2375" y="2192338"/>
            <a:ext cx="4056063" cy="3416300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FFDA50-DDA4-D4FA-4A87-69B0029D19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429" t="28993" r="21418" b="15972"/>
          <a:stretch/>
        </p:blipFill>
        <p:spPr>
          <a:xfrm>
            <a:off x="89210" y="0"/>
            <a:ext cx="12102790" cy="6858000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77B269EF-2BA6-1D93-2E0E-4ECB0470F1BD}"/>
              </a:ext>
            </a:extLst>
          </p:cNvPr>
          <p:cNvSpPr/>
          <p:nvPr/>
        </p:nvSpPr>
        <p:spPr>
          <a:xfrm rot="19371485">
            <a:off x="6522095" y="4338730"/>
            <a:ext cx="877078" cy="531845"/>
          </a:xfrm>
          <a:prstGeom prst="rightArrow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20904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dirty="0" smtClean="0"/>
              <a:t>LATAR BELAKANG</a:t>
            </a:r>
            <a:endParaRPr lang="en-US" sz="5400" dirty="0"/>
          </a:p>
        </p:txBody>
      </p:sp>
      <p:sp>
        <p:nvSpPr>
          <p:cNvPr id="5" name="Trapezoid 13"/>
          <p:cNvSpPr/>
          <p:nvPr/>
        </p:nvSpPr>
        <p:spPr>
          <a:xfrm>
            <a:off x="2119176" y="2490100"/>
            <a:ext cx="639862" cy="54104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Trapezoid 13"/>
          <p:cNvSpPr/>
          <p:nvPr/>
        </p:nvSpPr>
        <p:spPr>
          <a:xfrm>
            <a:off x="2119176" y="5686900"/>
            <a:ext cx="639862" cy="54104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Trapezoid 13"/>
          <p:cNvSpPr/>
          <p:nvPr/>
        </p:nvSpPr>
        <p:spPr>
          <a:xfrm>
            <a:off x="2119176" y="4014104"/>
            <a:ext cx="639862" cy="54104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2963917" y="2438169"/>
            <a:ext cx="68107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891" lvl="0" indent="-342891" defTabSz="914286">
              <a:buFont typeface="Wingdings" panose="05000000000000000000" pitchFamily="2" charset="2"/>
              <a:buChar char="v"/>
              <a:defRPr/>
            </a:pPr>
            <a:r>
              <a:rPr lang="en-US" altLang="ko-KR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DIGITALISASI</a:t>
            </a:r>
          </a:p>
          <a:p>
            <a:pPr marL="630238" lvl="0" indent="-285750" defTabSz="914286">
              <a:buFont typeface="Wingdings" panose="05000000000000000000" pitchFamily="2" charset="2"/>
              <a:buChar char="Ø"/>
              <a:defRPr/>
            </a:pPr>
            <a:r>
              <a:rPr lang="en-US" altLang="ko-KR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Langkah</a:t>
            </a:r>
            <a:r>
              <a:rPr lang="en-US" altLang="ko-KR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altLang="ko-KR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strategis</a:t>
            </a:r>
            <a:r>
              <a:rPr lang="en-US" altLang="ko-KR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altLang="ko-KR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Pemerintah</a:t>
            </a:r>
            <a:r>
              <a:rPr lang="en-US" altLang="ko-KR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altLang="ko-KR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merespon</a:t>
            </a:r>
            <a:r>
              <a:rPr lang="en-US" altLang="ko-KR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altLang="ko-KR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kebutuhan</a:t>
            </a:r>
            <a:r>
              <a:rPr lang="en-US" altLang="ko-KR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altLang="ko-KR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masyarakat</a:t>
            </a:r>
            <a:endParaRPr lang="en-US" altLang="ko-KR" dirty="0" smtClean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cs typeface="Arial" pitchFamily="34" charset="0"/>
            </a:endParaRPr>
          </a:p>
          <a:p>
            <a:pPr marL="630238" lvl="0" indent="-285750" defTabSz="914286">
              <a:buFont typeface="Wingdings" panose="05000000000000000000" pitchFamily="2" charset="2"/>
              <a:buChar char="Ø"/>
              <a:defRPr/>
            </a:pPr>
            <a:r>
              <a:rPr lang="en-US" altLang="ko-KR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Pemenuhan</a:t>
            </a:r>
            <a:r>
              <a:rPr lang="en-US" altLang="ko-KR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altLang="ko-KR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kebutuhan</a:t>
            </a:r>
            <a:r>
              <a:rPr lang="en-US" altLang="ko-KR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altLang="ko-KR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melalui</a:t>
            </a:r>
            <a:r>
              <a:rPr lang="en-US" altLang="ko-KR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altLang="ko-KR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pelayanan</a:t>
            </a:r>
            <a:r>
              <a:rPr lang="en-US" altLang="ko-KR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altLang="ko-KR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bermutu</a:t>
            </a:r>
            <a:r>
              <a:rPr lang="en-US" altLang="ko-KR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altLang="ko-KR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dan</a:t>
            </a:r>
            <a:r>
              <a:rPr lang="en-US" altLang="ko-KR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altLang="ko-KR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variatif</a:t>
            </a:r>
            <a:endParaRPr lang="id-ID" altLang="ko-KR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63917" y="397206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891" lvl="0" indent="-342891" defTabSz="914286">
              <a:buFont typeface="Wingdings" panose="05000000000000000000" pitchFamily="2" charset="2"/>
              <a:buChar char="v"/>
              <a:defRPr/>
            </a:pPr>
            <a:r>
              <a:rPr lang="en-US" altLang="ko-KR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TREND</a:t>
            </a:r>
          </a:p>
          <a:p>
            <a:pPr marL="630238" lvl="0" indent="-285750" defTabSz="914286">
              <a:buFont typeface="Wingdings" panose="05000000000000000000" pitchFamily="2" charset="2"/>
              <a:buChar char="Ø"/>
              <a:defRPr/>
            </a:pPr>
            <a:r>
              <a:rPr lang="en-US" altLang="ko-KR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Transformasi</a:t>
            </a:r>
            <a:r>
              <a:rPr lang="en-US" altLang="ko-KR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Digital</a:t>
            </a:r>
          </a:p>
          <a:p>
            <a:pPr marL="630238" lvl="0" indent="-285750" defTabSz="914286">
              <a:buFont typeface="Wingdings" panose="05000000000000000000" pitchFamily="2" charset="2"/>
              <a:buChar char="Ø"/>
              <a:defRPr/>
            </a:pPr>
            <a:r>
              <a:rPr lang="en-US" altLang="ko-KR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Proses </a:t>
            </a:r>
            <a:r>
              <a:rPr lang="en-US" altLang="ko-KR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Bisnis</a:t>
            </a:r>
            <a:r>
              <a:rPr lang="en-US" altLang="ko-KR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altLang="ko-KR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terintegrasi</a:t>
            </a:r>
            <a:endParaRPr lang="id-ID" altLang="ko-KR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963917" y="559407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891" lvl="0" indent="-342891" defTabSz="914286">
              <a:buFont typeface="Wingdings" panose="05000000000000000000" pitchFamily="2" charset="2"/>
              <a:buChar char="v"/>
              <a:defRPr/>
            </a:pPr>
            <a:r>
              <a:rPr lang="en-US" altLang="ko-KR" b="1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E-GOVERNMENT</a:t>
            </a:r>
          </a:p>
          <a:p>
            <a:pPr marL="630238" lvl="0" indent="-285750" defTabSz="914286">
              <a:buFont typeface="Wingdings" panose="05000000000000000000" pitchFamily="2" charset="2"/>
              <a:buChar char="Ø"/>
              <a:defRPr/>
            </a:pPr>
            <a:r>
              <a:rPr lang="en-US" altLang="ko-KR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Digitalisasi</a:t>
            </a:r>
            <a:r>
              <a:rPr lang="en-US" altLang="ko-KR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proses </a:t>
            </a:r>
            <a:r>
              <a:rPr lang="en-US" altLang="ko-KR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bisnis</a:t>
            </a:r>
            <a:r>
              <a:rPr lang="en-US" altLang="ko-KR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:</a:t>
            </a:r>
            <a:r>
              <a:rPr lang="en-US" altLang="ko-KR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altLang="ko-KR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pelayanan</a:t>
            </a:r>
            <a:r>
              <a:rPr lang="en-US" altLang="ko-KR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altLang="ko-KR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publik</a:t>
            </a:r>
            <a:r>
              <a:rPr lang="en-US" altLang="ko-KR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altLang="ko-KR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terintegrasi</a:t>
            </a:r>
            <a:endParaRPr lang="en-US" altLang="ko-KR" dirty="0" smtClean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cs typeface="Arial" pitchFamily="34" charset="0"/>
            </a:endParaRPr>
          </a:p>
          <a:p>
            <a:pPr marL="630238" lvl="0" indent="-285750" defTabSz="914286">
              <a:buFont typeface="Wingdings" panose="05000000000000000000" pitchFamily="2" charset="2"/>
              <a:buChar char="Ø"/>
              <a:defRPr/>
            </a:pPr>
            <a:r>
              <a:rPr lang="en-US" altLang="ko-KR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Kemudahan</a:t>
            </a:r>
            <a:r>
              <a:rPr lang="en-US" altLang="ko-KR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altLang="ko-KR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layanan</a:t>
            </a:r>
            <a:endParaRPr lang="id-ID" altLang="ko-KR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793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858" y="236980"/>
            <a:ext cx="10571999" cy="1339571"/>
          </a:xfrm>
        </p:spPr>
        <p:txBody>
          <a:bodyPr/>
          <a:lstStyle/>
          <a:p>
            <a:pPr algn="ctr"/>
            <a:r>
              <a:rPr lang="en-US" dirty="0" smtClean="0"/>
              <a:t>SISTEM PEMERINTAHAN BERBASIS ELEKTRONIK (SPBE)</a:t>
            </a:r>
            <a:endParaRPr lang="en-US" dirty="0"/>
          </a:p>
        </p:txBody>
      </p:sp>
      <p:sp>
        <p:nvSpPr>
          <p:cNvPr id="5" name="Rectangle 18"/>
          <p:cNvSpPr/>
          <p:nvPr/>
        </p:nvSpPr>
        <p:spPr>
          <a:xfrm>
            <a:off x="511068" y="2330780"/>
            <a:ext cx="691580" cy="549474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/>
        </p:nvSpPr>
        <p:spPr>
          <a:xfrm>
            <a:off x="1585753" y="2330780"/>
            <a:ext cx="104168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Penerapan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SPBE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dimulai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sejak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ada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instruksi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Presiden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No. 3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Tahun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2003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tentang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Kebijakan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dan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Strategi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Nasional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Pengembangan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E-Government 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yang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dipicu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oleh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adanya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kebutuhan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sistem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terintegrasi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dan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berkembang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menjadi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program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berupa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aplikasi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atau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software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85753" y="3522499"/>
            <a:ext cx="104168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Penerapan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SPBE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dimulai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sejak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ada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instruksi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Presiden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No. 3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Tahun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2003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tentang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Kebijakan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dan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Strategi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Nasional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Pengembangan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E-Government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585753" y="4437219"/>
            <a:ext cx="104168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Kebijakan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Tata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Kelola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dan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Layanan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SPBE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berdasarkan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Peraturan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Presiden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No. 95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Tahun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2018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tentang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SPBE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585753" y="5189980"/>
            <a:ext cx="104168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Tujuan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SPBE: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Mewujudkan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tata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kelola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pemerintahan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yang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baik</a:t>
            </a:r>
            <a:endParaRPr lang="en-US" dirty="0" smtClean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Peningkatan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kualitas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pelayanan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publik</a:t>
            </a:r>
            <a:endParaRPr lang="en-US" dirty="0" smtClean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Peningkatan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partisipasi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masyarakat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dalam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pembangunan</a:t>
            </a:r>
            <a:endParaRPr lang="en-US" dirty="0"/>
          </a:p>
        </p:txBody>
      </p:sp>
      <p:sp>
        <p:nvSpPr>
          <p:cNvPr id="11" name="Rectangle 18"/>
          <p:cNvSpPr/>
          <p:nvPr/>
        </p:nvSpPr>
        <p:spPr>
          <a:xfrm>
            <a:off x="511068" y="3570927"/>
            <a:ext cx="691580" cy="549474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ectangle 18"/>
          <p:cNvSpPr/>
          <p:nvPr/>
        </p:nvSpPr>
        <p:spPr>
          <a:xfrm>
            <a:off x="511068" y="4673950"/>
            <a:ext cx="691580" cy="549474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18"/>
          <p:cNvSpPr/>
          <p:nvPr/>
        </p:nvSpPr>
        <p:spPr>
          <a:xfrm>
            <a:off x="511068" y="5776973"/>
            <a:ext cx="691580" cy="549474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1177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sz="4800" dirty="0" smtClean="0"/>
              <a:t>HAKEKAT SPBE</a:t>
            </a:r>
            <a:endParaRPr lang="en-US" sz="4800" dirty="0"/>
          </a:p>
        </p:txBody>
      </p:sp>
      <p:sp>
        <p:nvSpPr>
          <p:cNvPr id="5" name="Rounded Rectangle 25"/>
          <p:cNvSpPr/>
          <p:nvPr/>
        </p:nvSpPr>
        <p:spPr>
          <a:xfrm>
            <a:off x="810003" y="2192492"/>
            <a:ext cx="388176" cy="530456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/>
        </p:nvSpPr>
        <p:spPr>
          <a:xfrm>
            <a:off x="1470138" y="2232833"/>
            <a:ext cx="104168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Mendukung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Indonesia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maju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,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bermartabat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,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berdaya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saing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,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dan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sejajar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dengan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negara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maju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di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dunia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470138" y="2993916"/>
            <a:ext cx="104168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Mendukung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terciptanya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Good Government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470138" y="3771908"/>
            <a:ext cx="104168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Menyatu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dalam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proses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Reformasi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Birokrasi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470138" y="4587521"/>
            <a:ext cx="104168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Peningkatan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efisiensi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dan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integrasi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layanan</a:t>
            </a:r>
            <a:endParaRPr lang="en-US" dirty="0"/>
          </a:p>
        </p:txBody>
      </p:sp>
      <p:sp>
        <p:nvSpPr>
          <p:cNvPr id="10" name="Rounded Rectangle 25"/>
          <p:cNvSpPr/>
          <p:nvPr/>
        </p:nvSpPr>
        <p:spPr>
          <a:xfrm>
            <a:off x="810003" y="2945354"/>
            <a:ext cx="388176" cy="530456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ounded Rectangle 25"/>
          <p:cNvSpPr/>
          <p:nvPr/>
        </p:nvSpPr>
        <p:spPr>
          <a:xfrm>
            <a:off x="810003" y="3708967"/>
            <a:ext cx="388176" cy="530456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ounded Rectangle 25"/>
          <p:cNvSpPr/>
          <p:nvPr/>
        </p:nvSpPr>
        <p:spPr>
          <a:xfrm>
            <a:off x="810003" y="4506959"/>
            <a:ext cx="388176" cy="530456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ounded Rectangle 25"/>
          <p:cNvSpPr/>
          <p:nvPr/>
        </p:nvSpPr>
        <p:spPr>
          <a:xfrm>
            <a:off x="810003" y="5378521"/>
            <a:ext cx="388176" cy="530456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ectangle 13"/>
          <p:cNvSpPr/>
          <p:nvPr/>
        </p:nvSpPr>
        <p:spPr>
          <a:xfrm>
            <a:off x="1470138" y="5274417"/>
            <a:ext cx="1041687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Output 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SPBE: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Efisiensi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anggaran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pembangunan</a:t>
            </a:r>
            <a:endParaRPr lang="en-US" dirty="0" smtClean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Utilisasi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infrastruktur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TIK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terintegrasi</a:t>
            </a:r>
            <a:endParaRPr lang="en-US" dirty="0" smtClean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Resource sharing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bagi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Instansi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Pemerintah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(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contoh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: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aplikasi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Srikandi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yang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dikembangkan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ANRI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untuk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digunakan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bagi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seluruh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instansi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rPr>
              <a:t>)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9401277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3" y="220717"/>
            <a:ext cx="10571999" cy="1429407"/>
          </a:xfrm>
        </p:spPr>
        <p:txBody>
          <a:bodyPr anchor="ctr"/>
          <a:lstStyle/>
          <a:p>
            <a:pPr algn="ctr"/>
            <a:r>
              <a:rPr lang="en-US" sz="4400" dirty="0" smtClean="0"/>
              <a:t>UNSUR DIGITALISASI </a:t>
            </a:r>
            <a:br>
              <a:rPr lang="en-US" sz="4400" dirty="0" smtClean="0"/>
            </a:br>
            <a:r>
              <a:rPr lang="en-US" sz="4400" dirty="0" smtClean="0"/>
              <a:t>(CARINA SIEDLER ET AL, 2021)</a:t>
            </a:r>
            <a:endParaRPr lang="en-US" sz="4400" dirty="0"/>
          </a:p>
        </p:txBody>
      </p:sp>
      <p:grpSp>
        <p:nvGrpSpPr>
          <p:cNvPr id="17" name="Group 16"/>
          <p:cNvGrpSpPr/>
          <p:nvPr/>
        </p:nvGrpSpPr>
        <p:grpSpPr>
          <a:xfrm>
            <a:off x="515714" y="2290151"/>
            <a:ext cx="11434550" cy="4411317"/>
            <a:chOff x="810003" y="2353213"/>
            <a:chExt cx="12784558" cy="4411317"/>
          </a:xfrm>
        </p:grpSpPr>
        <p:sp>
          <p:nvSpPr>
            <p:cNvPr id="6" name="Oval 21">
              <a:extLst>
                <a:ext uri="{FF2B5EF4-FFF2-40B4-BE49-F238E27FC236}">
                  <a16:creationId xmlns:a16="http://schemas.microsoft.com/office/drawing/2014/main" id="{759473D0-4378-4657-A01E-DE6434231F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003" y="2397498"/>
              <a:ext cx="334893" cy="337690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Oval 21">
              <a:extLst>
                <a:ext uri="{FF2B5EF4-FFF2-40B4-BE49-F238E27FC236}">
                  <a16:creationId xmlns:a16="http://schemas.microsoft.com/office/drawing/2014/main" id="{759473D0-4378-4657-A01E-DE6434231F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29475" y="2388488"/>
              <a:ext cx="334893" cy="337690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" name="Oval 21">
              <a:extLst>
                <a:ext uri="{FF2B5EF4-FFF2-40B4-BE49-F238E27FC236}">
                  <a16:creationId xmlns:a16="http://schemas.microsoft.com/office/drawing/2014/main" id="{759473D0-4378-4657-A01E-DE6434231F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25279" y="4764847"/>
              <a:ext cx="334893" cy="337690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Oval 21">
              <a:extLst>
                <a:ext uri="{FF2B5EF4-FFF2-40B4-BE49-F238E27FC236}">
                  <a16:creationId xmlns:a16="http://schemas.microsoft.com/office/drawing/2014/main" id="{759473D0-4378-4657-A01E-DE6434231F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18444" y="2402997"/>
              <a:ext cx="334893" cy="337690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Oval 21">
              <a:extLst>
                <a:ext uri="{FF2B5EF4-FFF2-40B4-BE49-F238E27FC236}">
                  <a16:creationId xmlns:a16="http://schemas.microsoft.com/office/drawing/2014/main" id="{759473D0-4378-4657-A01E-DE6434231F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0003" y="4749026"/>
              <a:ext cx="334893" cy="337690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280952" y="2388488"/>
              <a:ext cx="3688199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1.  </a:t>
              </a:r>
              <a:r>
                <a:rPr lang="en-US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Strategi</a:t>
              </a:r>
              <a:r>
                <a:rPr lang="en-US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 Digital</a:t>
              </a:r>
            </a:p>
            <a:p>
              <a:pPr marL="568325" indent="-285750">
                <a:buFont typeface="Wingdings" panose="05000000000000000000" pitchFamily="2" charset="2"/>
                <a:buChar char="v"/>
              </a:pPr>
              <a:r>
                <a:rPr lang="en-US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Manajemen</a:t>
              </a:r>
              <a:r>
                <a:rPr lang="en-US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Strategi</a:t>
              </a:r>
              <a:endPara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endParaRPr>
            </a:p>
            <a:p>
              <a:pPr marL="568325" indent="-285750">
                <a:buFont typeface="Wingdings" panose="05000000000000000000" pitchFamily="2" charset="2"/>
                <a:buChar char="v"/>
              </a:pPr>
              <a:r>
                <a:rPr lang="en-US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Keuangan</a:t>
              </a:r>
              <a:r>
                <a:rPr lang="en-US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dan</a:t>
              </a:r>
              <a:r>
                <a:rPr lang="en-US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Investasi</a:t>
              </a:r>
              <a:endPara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endParaRPr>
            </a:p>
            <a:p>
              <a:pPr marL="568325" indent="-285750">
                <a:buFont typeface="Wingdings" panose="05000000000000000000" pitchFamily="2" charset="2"/>
                <a:buChar char="v"/>
              </a:pPr>
              <a:r>
                <a:rPr lang="en-US" i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Digital Branding</a:t>
              </a:r>
            </a:p>
            <a:p>
              <a:pPr marL="568325" indent="-285750">
                <a:buFont typeface="Wingdings" panose="05000000000000000000" pitchFamily="2" charset="2"/>
                <a:buChar char="v"/>
              </a:pPr>
              <a:r>
                <a:rPr lang="en-US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Ekosistem</a:t>
              </a:r>
              <a:r>
                <a:rPr lang="en-US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 Digital</a:t>
              </a:r>
            </a:p>
            <a:p>
              <a:pPr marL="568325" indent="-285750">
                <a:buFont typeface="Wingdings" panose="05000000000000000000" pitchFamily="2" charset="2"/>
                <a:buChar char="v"/>
              </a:pPr>
              <a:r>
                <a:rPr lang="en-US" i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Digital Market Intelligence</a:t>
              </a:r>
            </a:p>
            <a:p>
              <a:pPr marL="568325" indent="-285750">
                <a:buFont typeface="Wingdings" panose="05000000000000000000" pitchFamily="2" charset="2"/>
                <a:buChar char="v"/>
              </a:pPr>
              <a:r>
                <a:rPr lang="en-US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Portofolio</a:t>
              </a:r>
              <a:r>
                <a:rPr lang="en-US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Inovasi</a:t>
              </a:r>
              <a:endPara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endParaRPr>
            </a:p>
            <a:p>
              <a:endParaRPr lang="en-US" b="1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280952" y="4726280"/>
              <a:ext cx="4005751" cy="20313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buAutoNum type="arabicPeriod" startAt="2"/>
              </a:pPr>
              <a:r>
                <a:rPr lang="en-US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Organisasi</a:t>
              </a:r>
              <a:r>
                <a:rPr lang="en-US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 </a:t>
              </a:r>
              <a:r>
                <a:rPr lang="en-US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dan</a:t>
              </a:r>
              <a:r>
                <a:rPr lang="en-US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 </a:t>
              </a:r>
              <a:r>
                <a:rPr lang="en-US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Budaya</a:t>
              </a:r>
              <a:endParaRPr lang="en-US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endParaRPr>
            </a:p>
            <a:p>
              <a:pPr marL="568325" indent="-284163">
                <a:buFont typeface="Wingdings" panose="05000000000000000000" pitchFamily="2" charset="2"/>
                <a:buChar char="v"/>
              </a:pPr>
              <a:r>
                <a:rPr lang="en-US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Budaya</a:t>
              </a:r>
              <a:r>
                <a:rPr lang="en-US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Organisasi</a:t>
              </a:r>
              <a:endPara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endParaRPr>
            </a:p>
            <a:p>
              <a:pPr marL="568325" indent="-284163">
                <a:buFont typeface="Wingdings" panose="05000000000000000000" pitchFamily="2" charset="2"/>
                <a:buChar char="v"/>
              </a:pPr>
              <a:r>
                <a:rPr lang="en-US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Leadership</a:t>
              </a:r>
            </a:p>
            <a:p>
              <a:pPr marL="568325" indent="-284163">
                <a:buFont typeface="Wingdings" panose="05000000000000000000" pitchFamily="2" charset="2"/>
                <a:buChar char="v"/>
              </a:pPr>
              <a:r>
                <a:rPr lang="en-US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Tata </a:t>
              </a:r>
              <a:r>
                <a:rPr lang="en-US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Kelola</a:t>
              </a:r>
              <a:r>
                <a:rPr lang="en-US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 </a:t>
              </a:r>
            </a:p>
            <a:p>
              <a:pPr marL="568325" indent="-284163">
                <a:buFont typeface="Wingdings" panose="05000000000000000000" pitchFamily="2" charset="2"/>
                <a:buChar char="v"/>
              </a:pPr>
              <a:r>
                <a:rPr lang="en-US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Rancangan</a:t>
              </a:r>
              <a:r>
                <a:rPr lang="en-US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Organisasi</a:t>
              </a:r>
              <a:endPara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endParaRPr>
            </a:p>
            <a:p>
              <a:pPr marL="568325" indent="-284163">
                <a:buFont typeface="Wingdings" panose="05000000000000000000" pitchFamily="2" charset="2"/>
                <a:buChar char="v"/>
              </a:pPr>
              <a:r>
                <a:rPr lang="en-US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Talenta</a:t>
              </a:r>
              <a:endPara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endParaRPr>
            </a:p>
            <a:p>
              <a:pPr marL="568325" indent="-284163">
                <a:buFont typeface="Wingdings" panose="05000000000000000000" pitchFamily="2" charset="2"/>
                <a:buChar char="v"/>
              </a:pPr>
              <a:r>
                <a:rPr lang="en-US" i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Workforce Enablement</a:t>
              </a:r>
              <a:endParaRPr lang="en-US" i="1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621431" y="2358254"/>
              <a:ext cx="3578170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 algn="just">
                <a:buAutoNum type="arabicPeriod" startAt="3"/>
              </a:pPr>
              <a:r>
                <a:rPr lang="en-US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Teknologi</a:t>
              </a:r>
              <a:endParaRPr lang="en-US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endParaRPr>
            </a:p>
            <a:p>
              <a:pPr marL="630238" indent="-285750" algn="just">
                <a:buFont typeface="Wingdings" panose="05000000000000000000" pitchFamily="2" charset="2"/>
                <a:buChar char="v"/>
              </a:pPr>
              <a:r>
                <a:rPr lang="en-US" dirty="0" err="1" smtClean="0">
                  <a:latin typeface="Calibri" panose="020F0502020204030204" pitchFamily="34" charset="0"/>
                  <a:cs typeface="Calibri" panose="020F0502020204030204" pitchFamily="34" charset="0"/>
                </a:rPr>
                <a:t>Teknologi</a:t>
              </a:r>
              <a:r>
                <a:rPr lang="en-US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dirty="0" err="1" smtClean="0">
                  <a:latin typeface="Calibri" panose="020F0502020204030204" pitchFamily="34" charset="0"/>
                  <a:cs typeface="Calibri" panose="020F0502020204030204" pitchFamily="34" charset="0"/>
                </a:rPr>
                <a:t>Informasi</a:t>
              </a:r>
              <a:endParaRPr lang="en-US" dirty="0" smtClean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630238" indent="-285750" algn="just">
                <a:buFont typeface="Wingdings" panose="05000000000000000000" pitchFamily="2" charset="2"/>
                <a:buChar char="v"/>
              </a:pPr>
              <a:r>
                <a:rPr lang="en-US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Tata </a:t>
              </a:r>
              <a:r>
                <a:rPr lang="en-US" dirty="0" err="1" smtClean="0">
                  <a:latin typeface="Calibri" panose="020F0502020204030204" pitchFamily="34" charset="0"/>
                  <a:cs typeface="Calibri" panose="020F0502020204030204" pitchFamily="34" charset="0"/>
                </a:rPr>
                <a:t>Kelola</a:t>
              </a:r>
              <a:r>
                <a:rPr lang="en-US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 IT</a:t>
              </a:r>
            </a:p>
            <a:p>
              <a:pPr marL="630238" indent="-285750" algn="just">
                <a:buFont typeface="Wingdings" panose="05000000000000000000" pitchFamily="2" charset="2"/>
                <a:buChar char="v"/>
              </a:pPr>
              <a:r>
                <a:rPr lang="en-US" dirty="0" err="1" smtClean="0">
                  <a:latin typeface="Calibri" panose="020F0502020204030204" pitchFamily="34" charset="0"/>
                  <a:cs typeface="Calibri" panose="020F0502020204030204" pitchFamily="34" charset="0"/>
                </a:rPr>
                <a:t>Arsitektur</a:t>
              </a:r>
              <a:r>
                <a:rPr lang="en-US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dirty="0" err="1" smtClean="0">
                  <a:latin typeface="Calibri" panose="020F0502020204030204" pitchFamily="34" charset="0"/>
                  <a:cs typeface="Calibri" panose="020F0502020204030204" pitchFamily="34" charset="0"/>
                </a:rPr>
                <a:t>Teknologi</a:t>
              </a:r>
              <a:endParaRPr lang="en-US" dirty="0" smtClean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630238" indent="-285750" algn="just">
                <a:buFont typeface="Wingdings" panose="05000000000000000000" pitchFamily="2" charset="2"/>
                <a:buChar char="v"/>
              </a:pPr>
              <a:r>
                <a:rPr lang="en-US" dirty="0" err="1" smtClean="0">
                  <a:latin typeface="Calibri" panose="020F0502020204030204" pitchFamily="34" charset="0"/>
                  <a:cs typeface="Calibri" panose="020F0502020204030204" pitchFamily="34" charset="0"/>
                </a:rPr>
                <a:t>Penegmbangan</a:t>
              </a:r>
              <a:r>
                <a:rPr lang="en-US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dirty="0" err="1" smtClean="0">
                  <a:latin typeface="Calibri" panose="020F0502020204030204" pitchFamily="34" charset="0"/>
                  <a:cs typeface="Calibri" panose="020F0502020204030204" pitchFamily="34" charset="0"/>
                </a:rPr>
                <a:t>Teknologi</a:t>
              </a:r>
              <a:r>
                <a:rPr lang="en-US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dirty="0" err="1" smtClean="0">
                  <a:latin typeface="Calibri" panose="020F0502020204030204" pitchFamily="34" charset="0"/>
                  <a:cs typeface="Calibri" panose="020F0502020204030204" pitchFamily="34" charset="0"/>
                </a:rPr>
                <a:t>dan</a:t>
              </a:r>
              <a:r>
                <a:rPr lang="en-US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dirty="0" err="1" smtClean="0">
                  <a:latin typeface="Calibri" panose="020F0502020204030204" pitchFamily="34" charset="0"/>
                  <a:cs typeface="Calibri" panose="020F0502020204030204" pitchFamily="34" charset="0"/>
                </a:rPr>
                <a:t>Aplikasi</a:t>
              </a:r>
              <a:endParaRPr lang="en-US" dirty="0" smtClean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630238" indent="-285750" algn="just">
                <a:buFont typeface="Wingdings" panose="05000000000000000000" pitchFamily="2" charset="2"/>
                <a:buChar char="v"/>
              </a:pPr>
              <a:r>
                <a:rPr lang="en-US" dirty="0" err="1" smtClean="0">
                  <a:latin typeface="Calibri" panose="020F0502020204030204" pitchFamily="34" charset="0"/>
                  <a:cs typeface="Calibri" panose="020F0502020204030204" pitchFamily="34" charset="0"/>
                </a:rPr>
                <a:t>Manajemen</a:t>
              </a:r>
              <a:r>
                <a:rPr lang="en-US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 Data, </a:t>
              </a:r>
              <a:r>
                <a:rPr lang="en-US" dirty="0" err="1" smtClean="0">
                  <a:latin typeface="Calibri" panose="020F0502020204030204" pitchFamily="34" charset="0"/>
                  <a:cs typeface="Calibri" panose="020F0502020204030204" pitchFamily="34" charset="0"/>
                </a:rPr>
                <a:t>Jaringan</a:t>
              </a:r>
              <a:r>
                <a:rPr lang="en-US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dirty="0" err="1" smtClean="0">
                  <a:latin typeface="Calibri" panose="020F0502020204030204" pitchFamily="34" charset="0"/>
                  <a:cs typeface="Calibri" panose="020F0502020204030204" pitchFamily="34" charset="0"/>
                </a:rPr>
                <a:t>dan</a:t>
              </a:r>
              <a:r>
                <a:rPr lang="en-US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dirty="0" err="1" smtClean="0">
                  <a:latin typeface="Calibri" panose="020F0502020204030204" pitchFamily="34" charset="0"/>
                  <a:cs typeface="Calibri" panose="020F0502020204030204" pitchFamily="34" charset="0"/>
                </a:rPr>
                <a:t>Keamanan</a:t>
              </a:r>
              <a:endParaRPr lang="en-US" dirty="0" smtClean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621430" y="4733205"/>
              <a:ext cx="4331906" cy="20313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buAutoNum type="arabicPeriod" startAt="4"/>
              </a:pPr>
              <a:r>
                <a:rPr lang="en-US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Operasional</a:t>
              </a:r>
              <a:endParaRPr lang="en-US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endParaRPr>
            </a:p>
            <a:p>
              <a:pPr marL="630238" indent="-285750">
                <a:buFont typeface="Wingdings" panose="05000000000000000000" pitchFamily="2" charset="2"/>
                <a:buChar char="v"/>
              </a:pPr>
              <a:r>
                <a:rPr lang="en-US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Manajemen</a:t>
              </a:r>
              <a:r>
                <a:rPr lang="en-US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Integrasi</a:t>
              </a:r>
              <a:r>
                <a:rPr lang="en-US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Layanan</a:t>
              </a:r>
              <a:endPara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endParaRPr>
            </a:p>
            <a:p>
              <a:pPr marL="630238" indent="-285750">
                <a:buFont typeface="Wingdings" panose="05000000000000000000" pitchFamily="2" charset="2"/>
                <a:buChar char="v"/>
              </a:pPr>
              <a:r>
                <a:rPr lang="en-US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Manajemen</a:t>
              </a:r>
              <a:r>
                <a:rPr lang="en-US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Perubahan</a:t>
              </a:r>
              <a:endPara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endParaRPr>
            </a:p>
            <a:p>
              <a:pPr marL="630238" indent="-285750">
                <a:buFont typeface="Wingdings" panose="05000000000000000000" pitchFamily="2" charset="2"/>
                <a:buChar char="v"/>
              </a:pPr>
              <a:r>
                <a:rPr lang="en-US" i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Smart Process Management</a:t>
              </a:r>
            </a:p>
            <a:p>
              <a:pPr marL="630238" indent="-285750">
                <a:buFont typeface="Wingdings" panose="05000000000000000000" pitchFamily="2" charset="2"/>
                <a:buChar char="v"/>
              </a:pPr>
              <a:r>
                <a:rPr lang="en-US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Otomatisasi</a:t>
              </a:r>
              <a:endPara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endParaRPr>
            </a:p>
            <a:p>
              <a:pPr marL="630238" indent="-285750">
                <a:buFont typeface="Wingdings" panose="05000000000000000000" pitchFamily="2" charset="2"/>
                <a:buChar char="v"/>
              </a:pPr>
              <a:r>
                <a:rPr lang="en-US" i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Automated Resources Management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0110403" y="2353213"/>
              <a:ext cx="3484158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buAutoNum type="arabicPeriod" startAt="5"/>
              </a:pPr>
              <a:r>
                <a:rPr lang="en-US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Masyarakat</a:t>
              </a:r>
              <a:r>
                <a:rPr lang="en-US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 </a:t>
              </a:r>
              <a:r>
                <a:rPr lang="en-US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sebagai</a:t>
              </a:r>
              <a:r>
                <a:rPr lang="en-US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 </a:t>
              </a:r>
              <a:r>
                <a:rPr lang="en-US" b="1" i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Users</a:t>
              </a:r>
            </a:p>
            <a:p>
              <a:pPr marL="568325" indent="-285750">
                <a:buFont typeface="Wingdings" panose="05000000000000000000" pitchFamily="2" charset="2"/>
                <a:buChar char="v"/>
              </a:pPr>
              <a:r>
                <a:rPr lang="en-US" i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Citizen/People Engagement</a:t>
              </a:r>
            </a:p>
            <a:p>
              <a:pPr marL="568325" indent="-285750">
                <a:buFont typeface="Wingdings" panose="05000000000000000000" pitchFamily="2" charset="2"/>
                <a:buChar char="v"/>
              </a:pPr>
              <a:r>
                <a:rPr lang="en-US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Pengalaman</a:t>
              </a:r>
              <a:endPara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endParaRPr>
            </a:p>
            <a:p>
              <a:pPr marL="568325" indent="-285750">
                <a:buFont typeface="Wingdings" panose="05000000000000000000" pitchFamily="2" charset="2"/>
                <a:buChar char="v"/>
              </a:pPr>
              <a:r>
                <a:rPr lang="en-US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Kepercayaan</a:t>
              </a:r>
              <a:endPara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  <a:cs typeface="Arial" pitchFamily="34" charset="0"/>
              </a:endParaRPr>
            </a:p>
            <a:p>
              <a:pPr marL="568325" indent="-285750">
                <a:buFont typeface="Wingdings" panose="05000000000000000000" pitchFamily="2" charset="2"/>
                <a:buChar char="v"/>
              </a:pPr>
              <a:r>
                <a:rPr lang="en-US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Persepsi</a:t>
              </a:r>
              <a:r>
                <a:rPr lang="en-US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  <a:cs typeface="Arial" pitchFamily="34" charset="0"/>
                </a:rPr>
                <a:t>Masyarakat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241166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ELEMEN – ELEMEN TRANSFORMASI DIGITAL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059" b="86085" l="27370" r="67750"/>
                    </a14:imgEffect>
                  </a14:imgLayer>
                </a14:imgProps>
              </a:ext>
            </a:extLst>
          </a:blip>
          <a:srcRect l="33232" t="34043" r="35639" b="12412"/>
          <a:stretch/>
        </p:blipFill>
        <p:spPr>
          <a:xfrm>
            <a:off x="3948887" y="2406868"/>
            <a:ext cx="4094360" cy="39612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938270" y="2039006"/>
            <a:ext cx="150592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Sumber</a:t>
            </a:r>
            <a:r>
              <a:rPr lang="en-US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Daya</a:t>
            </a:r>
            <a:r>
              <a:rPr lang="en-US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>
              <a:buAutoNum type="arabicPeriod"/>
            </a:pP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Manusia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rabicPeriod"/>
            </a:pP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Keuangan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rabicPeriod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77463" y="3536731"/>
            <a:ext cx="318463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Teknologi</a:t>
            </a:r>
            <a:endParaRPr lang="en-US" b="1" dirty="0" smtClean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rabicPeriod"/>
            </a:pPr>
            <a:r>
              <a:rPr lang="en-US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Cloud Computing</a:t>
            </a:r>
          </a:p>
          <a:p>
            <a:pPr marL="342900" indent="-342900">
              <a:buAutoNum type="arabicPeriod"/>
            </a:pPr>
            <a:r>
              <a:rPr lang="en-US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Big Data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Analitika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rabicPeriod"/>
            </a:pPr>
            <a:r>
              <a:rPr lang="en-US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Internet of Things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IoT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342900" indent="-342900">
              <a:buAutoNum type="arabicPeriod"/>
            </a:pPr>
            <a:r>
              <a:rPr lang="en-US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Artificial Intelligence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(AI)</a:t>
            </a:r>
          </a:p>
          <a:p>
            <a:pPr marL="342900" indent="-342900">
              <a:buAutoNum type="arabicPeriod"/>
            </a:pPr>
            <a:r>
              <a:rPr lang="en-US" i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Blockchain</a:t>
            </a:r>
            <a:endParaRPr lang="en-US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rabicPeriod"/>
            </a:pPr>
            <a:r>
              <a:rPr lang="en-US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Platform as a Service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Paas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Software as a Service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(SaaS)</a:t>
            </a:r>
            <a:endParaRPr lang="en-US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043247" y="4387505"/>
            <a:ext cx="333875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Proses</a:t>
            </a:r>
          </a:p>
          <a:p>
            <a:pPr marL="342900" indent="-342900">
              <a:buAutoNum type="arabicPeriod"/>
            </a:pP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Otomatisasi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Proses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Bisnis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rabicPeriod"/>
            </a:pP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Manajemen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Proyek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Digital</a:t>
            </a:r>
          </a:p>
          <a:p>
            <a:pPr marL="342900" indent="-342900">
              <a:buAutoNum type="arabicPeriod"/>
            </a:pP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Perubahan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Manajemen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rabicPeriod"/>
            </a:pP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Pelatihan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Pengembangan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76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7936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8" name="Google Shape;2148;p194"/>
          <p:cNvSpPr/>
          <p:nvPr/>
        </p:nvSpPr>
        <p:spPr>
          <a:xfrm>
            <a:off x="660400" y="279400"/>
            <a:ext cx="10972800" cy="2387600"/>
          </a:xfrm>
          <a:prstGeom prst="roundRect">
            <a:avLst>
              <a:gd name="adj" fmla="val 451"/>
            </a:avLst>
          </a:prstGeom>
          <a:noFill/>
          <a:ln>
            <a:noFill/>
          </a:ln>
        </p:spPr>
        <p:txBody>
          <a:bodyPr spcFirstLastPara="1" wrap="square" lIns="60967" tIns="30467" rIns="60967" bIns="304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9" name="Google Shape;2149;p194"/>
          <p:cNvSpPr txBox="1"/>
          <p:nvPr/>
        </p:nvSpPr>
        <p:spPr>
          <a:xfrm>
            <a:off x="2152900" y="0"/>
            <a:ext cx="7459313" cy="432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6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+mn-ea"/>
                <a:cs typeface="Arial"/>
                <a:sym typeface="Open Sans"/>
              </a:rPr>
              <a:t>TRANSFORMASI TATA KELOLA PEMERINTAH</a:t>
            </a:r>
            <a:endParaRPr kumimoji="0" sz="14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82" name="Google Shape;2182;p194"/>
          <p:cNvSpPr/>
          <p:nvPr/>
        </p:nvSpPr>
        <p:spPr>
          <a:xfrm>
            <a:off x="2692400" y="3051462"/>
            <a:ext cx="1574800" cy="531215"/>
          </a:xfrm>
          <a:prstGeom prst="rect">
            <a:avLst/>
          </a:prstGeom>
          <a:solidFill>
            <a:srgbClr val="009193"/>
          </a:solidFill>
          <a:ln w="12700" cap="flat" cmpd="sng">
            <a:solidFill>
              <a:srgbClr val="00919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967" tIns="30467" rIns="60967" bIns="304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id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Tema PKN</a:t>
            </a:r>
            <a:endParaRPr kumimoji="0" sz="14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84" name="Google Shape;2184;p194"/>
          <p:cNvSpPr/>
          <p:nvPr/>
        </p:nvSpPr>
        <p:spPr>
          <a:xfrm>
            <a:off x="7924800" y="3030415"/>
            <a:ext cx="1574800" cy="552263"/>
          </a:xfrm>
          <a:prstGeom prst="rect">
            <a:avLst/>
          </a:prstGeom>
          <a:solidFill>
            <a:srgbClr val="009193"/>
          </a:solidFill>
          <a:ln w="12700" cap="flat" cmpd="sng">
            <a:solidFill>
              <a:srgbClr val="00919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967" tIns="30467" rIns="60967" bIns="304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id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Proyek Perubahan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85" name="Google Shape;2185;p194"/>
          <p:cNvCxnSpPr>
            <a:stCxn id="2182" idx="0"/>
            <a:endCxn id="2184" idx="0"/>
          </p:cNvCxnSpPr>
          <p:nvPr/>
        </p:nvCxnSpPr>
        <p:spPr>
          <a:xfrm rot="-5400000">
            <a:off x="6085400" y="424661"/>
            <a:ext cx="21200" cy="5232400"/>
          </a:xfrm>
          <a:prstGeom prst="bentConnector3">
            <a:avLst>
              <a:gd name="adj1" fmla="val 1551647"/>
            </a:avLst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2189" name="Google Shape;2189;p194"/>
          <p:cNvSpPr/>
          <p:nvPr/>
        </p:nvSpPr>
        <p:spPr>
          <a:xfrm>
            <a:off x="762002" y="3837954"/>
            <a:ext cx="5406983" cy="2639047"/>
          </a:xfrm>
          <a:prstGeom prst="rect">
            <a:avLst/>
          </a:prstGeom>
          <a:solidFill>
            <a:srgbClr val="E1EFD8"/>
          </a:solidFill>
          <a:ln w="12700" cap="flat" cmpd="sng">
            <a:solidFill>
              <a:srgbClr val="E1EF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967" tIns="30467" rIns="60967" bIns="304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0" name="Google Shape;2190;p194"/>
          <p:cNvSpPr/>
          <p:nvPr/>
        </p:nvSpPr>
        <p:spPr>
          <a:xfrm>
            <a:off x="3595866" y="4089402"/>
            <a:ext cx="2522495" cy="713231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967" tIns="30467" rIns="60967" bIns="30467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id" sz="10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Output:</a:t>
            </a:r>
            <a:endParaRPr kumimoji="0" sz="14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id" sz="10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Rekomendasi Kebijakan terkait tema </a:t>
            </a:r>
            <a:endParaRPr kumimoji="0" sz="14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067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91" name="Google Shape;2191;p194"/>
          <p:cNvCxnSpPr>
            <a:stCxn id="2182" idx="2"/>
            <a:endCxn id="2189" idx="0"/>
          </p:cNvCxnSpPr>
          <p:nvPr/>
        </p:nvCxnSpPr>
        <p:spPr>
          <a:xfrm flipH="1">
            <a:off x="3465400" y="3582676"/>
            <a:ext cx="14400" cy="2552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192" name="Google Shape;2192;p194"/>
          <p:cNvSpPr txBox="1"/>
          <p:nvPr/>
        </p:nvSpPr>
        <p:spPr>
          <a:xfrm>
            <a:off x="815422" y="3732547"/>
            <a:ext cx="2689780" cy="431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499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id" sz="1867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VKN</a:t>
            </a:r>
            <a:endParaRPr kumimoji="0" sz="14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3" name="Google Shape;2193;p194"/>
          <p:cNvSpPr txBox="1"/>
          <p:nvPr/>
        </p:nvSpPr>
        <p:spPr>
          <a:xfrm>
            <a:off x="3969332" y="3784601"/>
            <a:ext cx="1760675" cy="431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499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id" sz="1867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POLBRIEF</a:t>
            </a:r>
            <a:endParaRPr kumimoji="0" sz="14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4" name="Google Shape;2194;p194"/>
          <p:cNvSpPr/>
          <p:nvPr/>
        </p:nvSpPr>
        <p:spPr>
          <a:xfrm>
            <a:off x="6654800" y="3837955"/>
            <a:ext cx="4090003" cy="964678"/>
          </a:xfrm>
          <a:prstGeom prst="rect">
            <a:avLst/>
          </a:prstGeom>
          <a:solidFill>
            <a:srgbClr val="E1EFD8"/>
          </a:solidFill>
          <a:ln w="12700" cap="flat" cmpd="sng">
            <a:solidFill>
              <a:srgbClr val="E1EF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967" tIns="30467" rIns="60967" bIns="304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5" name="Google Shape;2195;p194"/>
          <p:cNvSpPr/>
          <p:nvPr/>
        </p:nvSpPr>
        <p:spPr>
          <a:xfrm>
            <a:off x="6767749" y="3959875"/>
            <a:ext cx="3875455" cy="716267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967" tIns="30467" rIns="60967" bIns="30467" anchor="ctr" anchorCtr="0">
            <a:noAutofit/>
          </a:bodyPr>
          <a:lstStyle/>
          <a:p>
            <a:pPr marL="440256" marR="0" lvl="0" indent="-440256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id" sz="10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Output: </a:t>
            </a:r>
            <a:endParaRPr kumimoji="0" sz="14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16933" marR="0" lvl="0" indent="-16933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id" sz="10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Aktualisasi Kepemimpinan Nasional </a:t>
            </a:r>
            <a:endParaRPr kumimoji="0" sz="14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cxnSp>
        <p:nvCxnSpPr>
          <p:cNvPr id="2198" name="Google Shape;2198;p194"/>
          <p:cNvCxnSpPr>
            <a:cxnSpLocks/>
            <a:stCxn id="2184" idx="2"/>
            <a:endCxn id="2194" idx="0"/>
          </p:cNvCxnSpPr>
          <p:nvPr/>
        </p:nvCxnSpPr>
        <p:spPr>
          <a:xfrm flipH="1">
            <a:off x="8699802" y="3582678"/>
            <a:ext cx="12398" cy="255277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199" name="Google Shape;2199;p194"/>
          <p:cNvCxnSpPr>
            <a:stCxn id="2189" idx="2"/>
            <a:endCxn id="2184" idx="3"/>
          </p:cNvCxnSpPr>
          <p:nvPr/>
        </p:nvCxnSpPr>
        <p:spPr>
          <a:xfrm rot="-5400000">
            <a:off x="4897292" y="1874800"/>
            <a:ext cx="3170400" cy="6034000"/>
          </a:xfrm>
          <a:prstGeom prst="bentConnector4">
            <a:avLst>
              <a:gd name="adj1" fmla="val -7210"/>
              <a:gd name="adj2" fmla="val 125759"/>
            </a:avLst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200" name="Google Shape;2200;p194"/>
          <p:cNvSpPr/>
          <p:nvPr/>
        </p:nvSpPr>
        <p:spPr>
          <a:xfrm>
            <a:off x="821767" y="4097465"/>
            <a:ext cx="2662267" cy="2227137"/>
          </a:xfrm>
          <a:prstGeom prst="roundRect">
            <a:avLst>
              <a:gd name="adj" fmla="val 6403"/>
            </a:avLst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967" tIns="30467" rIns="60967" bIns="304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1" name="Google Shape;2201;p194"/>
          <p:cNvSpPr/>
          <p:nvPr/>
        </p:nvSpPr>
        <p:spPr>
          <a:xfrm>
            <a:off x="927253" y="4188970"/>
            <a:ext cx="2487617" cy="713231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967" tIns="30467" rIns="60967" bIns="30467" anchor="ctr" anchorCtr="0">
            <a:noAutofit/>
          </a:bodyPr>
          <a:lstStyle/>
          <a:p>
            <a:pPr marL="440256" marR="0" lvl="0" indent="-440256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id" sz="10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Lokus: </a:t>
            </a:r>
            <a:endParaRPr kumimoji="0" sz="14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16933" marR="0" lvl="0" indent="-16933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id" sz="10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Peningkatan Competitive advantages sesuai Tema PKN (RB Tematik)</a:t>
            </a:r>
            <a:endParaRPr kumimoji="0" sz="14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02" name="Google Shape;2202;p194"/>
          <p:cNvSpPr/>
          <p:nvPr/>
        </p:nvSpPr>
        <p:spPr>
          <a:xfrm>
            <a:off x="921620" y="5003800"/>
            <a:ext cx="2487617" cy="1240043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967" tIns="30467" rIns="60967" bIns="30467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id" sz="10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Output:</a:t>
            </a:r>
            <a:endParaRPr kumimoji="0" sz="14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id" sz="1067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Visitasi Kepemimpinan Nasional </a:t>
            </a:r>
            <a:r>
              <a:rPr kumimoji="0" lang="id" sz="10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(VKN)</a:t>
            </a:r>
            <a:endParaRPr kumimoji="0" sz="14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152396" marR="0" lvl="0" indent="-152396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Char char="•"/>
              <a:tabLst/>
              <a:defRPr/>
            </a:pPr>
            <a:r>
              <a:rPr kumimoji="0" lang="id" sz="10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Rekomendasi peningkatan competitive advantages sesuai tema/Sub Tema</a:t>
            </a:r>
            <a:endParaRPr kumimoji="0" sz="1067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203" name="Google Shape;2203;p194"/>
          <p:cNvCxnSpPr>
            <a:stCxn id="2200" idx="3"/>
            <a:endCxn id="2190" idx="2"/>
          </p:cNvCxnSpPr>
          <p:nvPr/>
        </p:nvCxnSpPr>
        <p:spPr>
          <a:xfrm flipV="1">
            <a:off x="3484034" y="4802633"/>
            <a:ext cx="1373080" cy="408401"/>
          </a:xfrm>
          <a:prstGeom prst="bentConnector2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204" name="Google Shape;2204;p194"/>
          <p:cNvSpPr txBox="1"/>
          <p:nvPr/>
        </p:nvSpPr>
        <p:spPr>
          <a:xfrm>
            <a:off x="3505202" y="4911257"/>
            <a:ext cx="1372799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id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Bahan Penyusunan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5" name="Google Shape;2205;p194"/>
          <p:cNvSpPr txBox="1"/>
          <p:nvPr/>
        </p:nvSpPr>
        <p:spPr>
          <a:xfrm>
            <a:off x="6563350" y="6431337"/>
            <a:ext cx="1372799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id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Memperkaya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EFA1027F-43BF-46D5-BDC2-EF3CF7C77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649" y="380999"/>
            <a:ext cx="11650701" cy="215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4247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E852F936-265E-42D8-8B77-F3885E62237A}"/>
              </a:ext>
            </a:extLst>
          </p:cNvPr>
          <p:cNvGrpSpPr/>
          <p:nvPr/>
        </p:nvGrpSpPr>
        <p:grpSpPr>
          <a:xfrm>
            <a:off x="0" y="-252851"/>
            <a:ext cx="12169264" cy="6941997"/>
            <a:chOff x="0" y="-379276"/>
            <a:chExt cx="18253896" cy="10412996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D142D08-EB46-45E8-8F41-95BBD6E640FE}"/>
                </a:ext>
              </a:extLst>
            </p:cNvPr>
            <p:cNvGrpSpPr/>
            <p:nvPr/>
          </p:nvGrpSpPr>
          <p:grpSpPr>
            <a:xfrm>
              <a:off x="0" y="-379276"/>
              <a:ext cx="18253896" cy="10412996"/>
              <a:chOff x="-23523" y="-130373"/>
              <a:chExt cx="18253896" cy="10412996"/>
            </a:xfrm>
          </p:grpSpPr>
          <p:grpSp>
            <p:nvGrpSpPr>
              <p:cNvPr id="2" name="Group 2"/>
              <p:cNvGrpSpPr/>
              <p:nvPr/>
            </p:nvGrpSpPr>
            <p:grpSpPr>
              <a:xfrm>
                <a:off x="7518198" y="-130373"/>
                <a:ext cx="3153785" cy="2817686"/>
                <a:chOff x="-17826" y="-57150"/>
                <a:chExt cx="830626" cy="955817"/>
              </a:xfrm>
            </p:grpSpPr>
            <p:sp>
              <p:nvSpPr>
                <p:cNvPr id="3" name="Freeform 3"/>
                <p:cNvSpPr/>
                <p:nvPr/>
              </p:nvSpPr>
              <p:spPr>
                <a:xfrm>
                  <a:off x="-17826" y="599726"/>
                  <a:ext cx="683681" cy="298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1751" h="464224">
                      <a:moveTo>
                        <a:pt x="0" y="0"/>
                      </a:moveTo>
                      <a:lnTo>
                        <a:pt x="811751" y="0"/>
                      </a:lnTo>
                      <a:lnTo>
                        <a:pt x="811751" y="464224"/>
                      </a:lnTo>
                      <a:lnTo>
                        <a:pt x="0" y="464224"/>
                      </a:lnTo>
                      <a:close/>
                    </a:path>
                  </a:pathLst>
                </a:custGeom>
                <a:solidFill>
                  <a:srgbClr val="D9D9D9"/>
                </a:solidFill>
              </p:spPr>
            </p:sp>
            <p:sp>
              <p:nvSpPr>
                <p:cNvPr id="4" name="TextBox 4"/>
                <p:cNvSpPr txBox="1"/>
                <p:nvPr/>
              </p:nvSpPr>
              <p:spPr>
                <a:xfrm>
                  <a:off x="0" y="-57150"/>
                  <a:ext cx="812800" cy="869950"/>
                </a:xfrm>
                <a:prstGeom prst="rect">
                  <a:avLst/>
                </a:prstGeom>
              </p:spPr>
              <p:txBody>
                <a:bodyPr lIns="33867" tIns="33867" rIns="33867" bIns="33867" rtlCol="0" anchor="ctr"/>
                <a:lstStyle/>
                <a:p>
                  <a:pPr marL="0" marR="0" lvl="0" indent="0" algn="ctr" defTabSz="609630" rtl="0" eaLnBrk="1" fontAlgn="auto" latinLnBrk="0" hangingPunct="1">
                    <a:lnSpc>
                      <a:spcPts val="1773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" name="Group 17"/>
              <p:cNvGrpSpPr/>
              <p:nvPr/>
            </p:nvGrpSpPr>
            <p:grpSpPr>
              <a:xfrm>
                <a:off x="89028" y="5349877"/>
                <a:ext cx="8837689" cy="4851398"/>
                <a:chOff x="0" y="0"/>
                <a:chExt cx="2327622" cy="1277734"/>
              </a:xfrm>
            </p:grpSpPr>
            <p:sp>
              <p:nvSpPr>
                <p:cNvPr id="18" name="Freeform 18"/>
                <p:cNvSpPr/>
                <p:nvPr/>
              </p:nvSpPr>
              <p:spPr>
                <a:xfrm>
                  <a:off x="0" y="0"/>
                  <a:ext cx="2327622" cy="12777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7622" h="1277735">
                      <a:moveTo>
                        <a:pt x="0" y="0"/>
                      </a:moveTo>
                      <a:lnTo>
                        <a:pt x="2327622" y="0"/>
                      </a:lnTo>
                      <a:lnTo>
                        <a:pt x="2327622" y="1277735"/>
                      </a:lnTo>
                      <a:lnTo>
                        <a:pt x="0" y="1277735"/>
                      </a:lnTo>
                      <a:close/>
                    </a:path>
                  </a:pathLst>
                </a:custGeom>
                <a:solidFill>
                  <a:srgbClr val="99DFEC">
                    <a:alpha val="48627"/>
                  </a:srgbClr>
                </a:solidFill>
              </p:spPr>
            </p:sp>
            <p:sp>
              <p:nvSpPr>
                <p:cNvPr id="19" name="TextBox 19"/>
                <p:cNvSpPr txBox="1"/>
                <p:nvPr/>
              </p:nvSpPr>
              <p:spPr>
                <a:xfrm>
                  <a:off x="0" y="-57150"/>
                  <a:ext cx="812800" cy="869950"/>
                </a:xfrm>
                <a:prstGeom prst="rect">
                  <a:avLst/>
                </a:prstGeom>
              </p:spPr>
              <p:txBody>
                <a:bodyPr lIns="33867" tIns="33867" rIns="33867" bIns="33867" rtlCol="0" anchor="ctr"/>
                <a:lstStyle/>
                <a:p>
                  <a:pPr marL="0" marR="0" lvl="0" indent="0" algn="ctr" defTabSz="609630" rtl="0" eaLnBrk="1" fontAlgn="auto" latinLnBrk="0" hangingPunct="1">
                    <a:lnSpc>
                      <a:spcPts val="1773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6" name="Group 36"/>
              <p:cNvGrpSpPr/>
              <p:nvPr/>
            </p:nvGrpSpPr>
            <p:grpSpPr>
              <a:xfrm>
                <a:off x="9117473" y="5331954"/>
                <a:ext cx="9099486" cy="4869325"/>
                <a:chOff x="0" y="0"/>
                <a:chExt cx="2396572" cy="1282456"/>
              </a:xfrm>
            </p:grpSpPr>
            <p:sp>
              <p:nvSpPr>
                <p:cNvPr id="37" name="Freeform 37"/>
                <p:cNvSpPr/>
                <p:nvPr/>
              </p:nvSpPr>
              <p:spPr>
                <a:xfrm>
                  <a:off x="0" y="0"/>
                  <a:ext cx="2396573" cy="1282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6573" h="1282456">
                      <a:moveTo>
                        <a:pt x="0" y="0"/>
                      </a:moveTo>
                      <a:lnTo>
                        <a:pt x="2396573" y="0"/>
                      </a:lnTo>
                      <a:lnTo>
                        <a:pt x="2396573" y="1282456"/>
                      </a:lnTo>
                      <a:lnTo>
                        <a:pt x="0" y="1282456"/>
                      </a:lnTo>
                      <a:close/>
                    </a:path>
                  </a:pathLst>
                </a:custGeom>
                <a:solidFill>
                  <a:srgbClr val="C9E265">
                    <a:alpha val="32941"/>
                  </a:srgbClr>
                </a:solidFill>
              </p:spPr>
            </p:sp>
            <p:sp>
              <p:nvSpPr>
                <p:cNvPr id="38" name="TextBox 38"/>
                <p:cNvSpPr txBox="1"/>
                <p:nvPr/>
              </p:nvSpPr>
              <p:spPr>
                <a:xfrm>
                  <a:off x="0" y="-57150"/>
                  <a:ext cx="812800" cy="869950"/>
                </a:xfrm>
                <a:prstGeom prst="rect">
                  <a:avLst/>
                </a:prstGeom>
              </p:spPr>
              <p:txBody>
                <a:bodyPr lIns="33867" tIns="33867" rIns="33867" bIns="33867" rtlCol="0" anchor="ctr"/>
                <a:lstStyle/>
                <a:p>
                  <a:pPr marL="0" marR="0" lvl="0" indent="0" algn="ctr" defTabSz="609630" rtl="0" eaLnBrk="1" fontAlgn="auto" latinLnBrk="0" hangingPunct="1">
                    <a:lnSpc>
                      <a:spcPts val="1773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39" name="Picture 39"/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519805" y="5372100"/>
                <a:ext cx="470795" cy="470795"/>
              </a:xfrm>
              <a:prstGeom prst="rect">
                <a:avLst/>
              </a:prstGeom>
            </p:spPr>
          </p:pic>
          <p:pic>
            <p:nvPicPr>
              <p:cNvPr id="43" name="Picture 43"/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9645504" y="5374916"/>
                <a:ext cx="548001" cy="548001"/>
              </a:xfrm>
              <a:prstGeom prst="rect">
                <a:avLst/>
              </a:prstGeom>
            </p:spPr>
          </p:pic>
          <p:pic>
            <p:nvPicPr>
              <p:cNvPr id="57" name="Picture 57"/>
              <p:cNvPicPr>
                <a:picLocks noChangeAspect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-23523" y="122397"/>
                <a:ext cx="2083311" cy="1747377"/>
              </a:xfrm>
              <a:prstGeom prst="rect">
                <a:avLst/>
              </a:prstGeom>
            </p:spPr>
          </p:pic>
          <p:sp>
            <p:nvSpPr>
              <p:cNvPr id="64" name="TextBox 64"/>
              <p:cNvSpPr txBox="1"/>
              <p:nvPr/>
            </p:nvSpPr>
            <p:spPr>
              <a:xfrm>
                <a:off x="1121633" y="5397502"/>
                <a:ext cx="5569194" cy="416460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ts val="2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67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Visitasi</a:t>
                </a:r>
                <a:r>
                  <a:rPr kumimoji="0" lang="en-US" sz="1667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667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Kepemimpinan</a:t>
                </a:r>
                <a:r>
                  <a:rPr kumimoji="0" lang="en-US" sz="1667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Nasional</a:t>
                </a:r>
              </a:p>
            </p:txBody>
          </p:sp>
          <p:sp>
            <p:nvSpPr>
              <p:cNvPr id="65" name="TextBox 65"/>
              <p:cNvSpPr txBox="1"/>
              <p:nvPr/>
            </p:nvSpPr>
            <p:spPr>
              <a:xfrm>
                <a:off x="1562990" y="6210300"/>
                <a:ext cx="6306260" cy="1096454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lIns="0" tIns="0" rIns="0" bIns="0" rtlCol="0" anchor="t">
                <a:spAutoFit/>
              </a:bodyPr>
              <a:lstStyle/>
              <a:p>
                <a:pPr marL="88904" marR="0" lvl="0" indent="0" algn="l" defTabSz="609630" rtl="0" eaLnBrk="1" fontAlgn="auto" latinLnBrk="0" hangingPunct="1">
                  <a:lnSpc>
                    <a:spcPts val="1867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mengidentifikasi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keunggulan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kompetitif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(</a:t>
                </a:r>
                <a:r>
                  <a:rPr kumimoji="0" lang="en-US" sz="12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competitive advantages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) </a:t>
                </a: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organisasi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yang </a:t>
                </a: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menjadi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lokus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visitasi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serta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memberikan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rekomendasi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peningkatannya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</a:t>
                </a:r>
              </a:p>
            </p:txBody>
          </p:sp>
          <p:sp>
            <p:nvSpPr>
              <p:cNvPr id="66" name="TextBox 66"/>
              <p:cNvSpPr txBox="1"/>
              <p:nvPr/>
            </p:nvSpPr>
            <p:spPr>
              <a:xfrm>
                <a:off x="1523999" y="7581900"/>
                <a:ext cx="6266175" cy="700577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lIns="0" tIns="0" rIns="0" bIns="0" rtlCol="0" anchor="t">
                <a:spAutoFit/>
              </a:bodyPr>
              <a:lstStyle/>
              <a:p>
                <a:pPr marL="88904" marR="0" lvl="1" indent="0" algn="l" defTabSz="609630" rtl="0" eaLnBrk="1" fontAlgn="auto" latinLnBrk="0" hangingPunct="1">
                  <a:lnSpc>
                    <a:spcPts val="1867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Lokus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yang </a:t>
                </a: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dipilih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terdapat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permasalahan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/</a:t>
                </a: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tantangan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yang </a:t>
                </a: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harus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diselesaikan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</a:t>
                </a:r>
              </a:p>
            </p:txBody>
          </p:sp>
          <p:sp>
            <p:nvSpPr>
              <p:cNvPr id="67" name="TextBox 67"/>
              <p:cNvSpPr txBox="1"/>
              <p:nvPr/>
            </p:nvSpPr>
            <p:spPr>
              <a:xfrm>
                <a:off x="1600200" y="8572500"/>
                <a:ext cx="3810776" cy="1431546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lIns="0" tIns="0" rIns="0" bIns="0" rtlCol="0" anchor="t">
                <a:spAutoFit/>
              </a:bodyPr>
              <a:lstStyle/>
              <a:p>
                <a:pPr marL="88904" marR="0" lvl="0" indent="0" algn="l" defTabSz="609630" rtl="0" eaLnBrk="1" fontAlgn="auto" latinLnBrk="0" hangingPunct="1">
                  <a:lnSpc>
                    <a:spcPts val="1867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Kelompok</a:t>
                </a:r>
                <a:endPara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88904" marR="0" lvl="0" indent="0" algn="l" defTabSz="609630" rtl="0" eaLnBrk="1" fontAlgn="auto" latinLnBrk="0" hangingPunct="1">
                  <a:lnSpc>
                    <a:spcPts val="1867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laporan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VKN yang </a:t>
                </a: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berisi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rekomendasi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peningkatan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keunggulan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kompetitif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(</a:t>
                </a:r>
                <a:r>
                  <a:rPr kumimoji="0" lang="en-US" sz="12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Competitive Advantages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)</a:t>
                </a:r>
              </a:p>
            </p:txBody>
          </p:sp>
          <p:sp>
            <p:nvSpPr>
              <p:cNvPr id="68" name="TextBox 68"/>
              <p:cNvSpPr txBox="1"/>
              <p:nvPr/>
            </p:nvSpPr>
            <p:spPr>
              <a:xfrm>
                <a:off x="10309556" y="5372100"/>
                <a:ext cx="5569194" cy="416460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ts val="2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67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POLICY BRIEF</a:t>
                </a:r>
              </a:p>
            </p:txBody>
          </p:sp>
          <p:sp>
            <p:nvSpPr>
              <p:cNvPr id="69" name="TextBox 69"/>
              <p:cNvSpPr txBox="1"/>
              <p:nvPr/>
            </p:nvSpPr>
            <p:spPr>
              <a:xfrm>
                <a:off x="11263701" y="5829300"/>
                <a:ext cx="5625963" cy="70057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 lIns="0" tIns="0" rIns="0" bIns="0" rtlCol="0" anchor="t">
                <a:spAutoFit/>
              </a:bodyPr>
              <a:lstStyle/>
              <a:p>
                <a:pPr marL="143947" marR="0" lvl="1" indent="0" algn="l" defTabSz="609630" rtl="0" eaLnBrk="1" fontAlgn="auto" latinLnBrk="0" hangingPunct="1">
                  <a:lnSpc>
                    <a:spcPts val="1867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4 Policy Brief </a:t>
                </a: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sesuai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dengan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Sub </a:t>
                </a: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Tema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yang </a:t>
                </a: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ditujukan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ke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target stakeholders.</a:t>
                </a:r>
              </a:p>
            </p:txBody>
          </p:sp>
          <p:sp>
            <p:nvSpPr>
              <p:cNvPr id="77" name="TextBox 77"/>
              <p:cNvSpPr txBox="1"/>
              <p:nvPr/>
            </p:nvSpPr>
            <p:spPr>
              <a:xfrm>
                <a:off x="9698120" y="9033931"/>
                <a:ext cx="3820302" cy="41646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ts val="233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67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TARGET STAKEHOLDERS</a:t>
                </a:r>
              </a:p>
            </p:txBody>
          </p:sp>
          <p:sp>
            <p:nvSpPr>
              <p:cNvPr id="83" name="TextBox 83"/>
              <p:cNvSpPr txBox="1"/>
              <p:nvPr/>
            </p:nvSpPr>
            <p:spPr>
              <a:xfrm>
                <a:off x="3175128" y="385582"/>
                <a:ext cx="4263386" cy="63017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ts val="345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66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A8292A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AGENDA IV PKN II</a:t>
                </a:r>
              </a:p>
            </p:txBody>
          </p:sp>
          <p:sp>
            <p:nvSpPr>
              <p:cNvPr id="85" name="TextBox 85"/>
              <p:cNvSpPr txBox="1"/>
              <p:nvPr/>
            </p:nvSpPr>
            <p:spPr>
              <a:xfrm>
                <a:off x="9382254" y="9419752"/>
                <a:ext cx="3956981" cy="707309"/>
              </a:xfrm>
              <a:prstGeom prst="rect">
                <a:avLst/>
              </a:prstGeom>
              <a:solidFill>
                <a:srgbClr val="D5FC79"/>
              </a:solidFill>
            </p:spPr>
            <p:txBody>
              <a:bodyPr wrap="square" lIns="0" tIns="0" rIns="0" bIns="0" rtlCol="0" anchor="t">
                <a:spAutoFit/>
              </a:bodyPr>
              <a:lstStyle/>
              <a:p>
                <a:pPr marL="32810" marR="0" lvl="1" indent="0" algn="ctr" defTabSz="609630" rtl="0" eaLnBrk="1" fontAlgn="auto" latinLnBrk="0" hangingPunct="1">
                  <a:lnSpc>
                    <a:spcPts val="1867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33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Instansi</a:t>
                </a:r>
                <a:r>
                  <a:rPr kumimoji="0" lang="en-US" sz="133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yang </a:t>
                </a:r>
                <a:r>
                  <a:rPr kumimoji="0" lang="en-US" sz="1333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menjadi</a:t>
                </a:r>
                <a:r>
                  <a:rPr kumimoji="0" lang="en-US" sz="133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Target </a:t>
                </a:r>
                <a:r>
                  <a:rPr kumimoji="0" lang="en-US" sz="1333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Sasaran</a:t>
                </a:r>
                <a:r>
                  <a:rPr kumimoji="0" lang="en-US" sz="133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333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Pengambilan</a:t>
                </a:r>
                <a:r>
                  <a:rPr kumimoji="0" lang="en-US" sz="133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333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Kebijakan</a:t>
                </a:r>
                <a:endParaRPr kumimoji="0" lang="en-US" sz="1333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8" name="TextBox 67">
                <a:extLst>
                  <a:ext uri="{FF2B5EF4-FFF2-40B4-BE49-F238E27FC236}">
                    <a16:creationId xmlns:a16="http://schemas.microsoft.com/office/drawing/2014/main" id="{657D05F1-3850-BF48-B4D0-917C120BD7EE}"/>
                  </a:ext>
                </a:extLst>
              </p:cNvPr>
              <p:cNvSpPr txBox="1"/>
              <p:nvPr/>
            </p:nvSpPr>
            <p:spPr>
              <a:xfrm>
                <a:off x="5544596" y="8602984"/>
                <a:ext cx="2803514" cy="1066061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square" lIns="0" tIns="0" rIns="0" bIns="0" rtlCol="0" anchor="t">
                <a:spAutoFit/>
              </a:bodyPr>
              <a:lstStyle/>
              <a:p>
                <a:pPr marL="66679" marR="0" lvl="0" indent="0" algn="l" defTabSz="609630" rtl="0" eaLnBrk="1" fontAlgn="auto" latinLnBrk="0" hangingPunct="1">
                  <a:lnSpc>
                    <a:spcPts val="1867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Individu</a:t>
                </a:r>
                <a:endPara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66679" marR="0" lvl="0" indent="0" algn="l" defTabSz="609630" rtl="0" eaLnBrk="1" fontAlgn="auto" latinLnBrk="0" hangingPunct="1">
                  <a:lnSpc>
                    <a:spcPts val="1867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Individu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laporan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lesson learnt </a:t>
                </a: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hasil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VKN</a:t>
                </a: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49BE2148-D78D-0A45-ADBC-58B8E6D10878}"/>
                  </a:ext>
                </a:extLst>
              </p:cNvPr>
              <p:cNvSpPr/>
              <p:nvPr/>
            </p:nvSpPr>
            <p:spPr>
              <a:xfrm>
                <a:off x="337751" y="6219822"/>
                <a:ext cx="1217668" cy="1057001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Deskripsi</a:t>
                </a:r>
                <a:endPara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40F399CB-FF22-7349-8108-FB5D74678F81}"/>
                  </a:ext>
                </a:extLst>
              </p:cNvPr>
              <p:cNvSpPr/>
              <p:nvPr/>
            </p:nvSpPr>
            <p:spPr>
              <a:xfrm>
                <a:off x="337751" y="7455533"/>
                <a:ext cx="1217668" cy="964567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Pemilihan</a:t>
                </a:r>
                <a:r>
                  <a:rPr kumimoji="0" lang="en-US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1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Lokus</a:t>
                </a:r>
                <a:endPara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9B32BAE4-50F5-0446-8B6E-308560B20A92}"/>
                  </a:ext>
                </a:extLst>
              </p:cNvPr>
              <p:cNvSpPr/>
              <p:nvPr/>
            </p:nvSpPr>
            <p:spPr>
              <a:xfrm>
                <a:off x="337751" y="8572500"/>
                <a:ext cx="1217668" cy="1417619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Output/ </a:t>
                </a: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Produk</a:t>
                </a:r>
                <a:endPara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26FFF3D4-9E19-1F45-ADA8-F9E7A7FA8108}"/>
                  </a:ext>
                </a:extLst>
              </p:cNvPr>
              <p:cNvSpPr/>
              <p:nvPr/>
            </p:nvSpPr>
            <p:spPr>
              <a:xfrm>
                <a:off x="10309555" y="5846250"/>
                <a:ext cx="968045" cy="677664"/>
              </a:xfrm>
              <a:prstGeom prst="rect">
                <a:avLst/>
              </a:prstGeom>
              <a:solidFill>
                <a:srgbClr val="009193"/>
              </a:solidFill>
              <a:ln>
                <a:solidFill>
                  <a:srgbClr val="00919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Output</a:t>
                </a:r>
              </a:p>
            </p:txBody>
          </p:sp>
          <p:cxnSp>
            <p:nvCxnSpPr>
              <p:cNvPr id="94" name="Elbow Connector 93">
                <a:extLst>
                  <a:ext uri="{FF2B5EF4-FFF2-40B4-BE49-F238E27FC236}">
                    <a16:creationId xmlns:a16="http://schemas.microsoft.com/office/drawing/2014/main" id="{D4A65E16-3A83-A543-9A5F-EA0F7B7DCB54}"/>
                  </a:ext>
                </a:extLst>
              </p:cNvPr>
              <p:cNvCxnSpPr>
                <a:cxnSpLocks/>
                <a:stCxn id="67" idx="2"/>
                <a:endCxn id="87" idx="1"/>
              </p:cNvCxnSpPr>
              <p:nvPr/>
            </p:nvCxnSpPr>
            <p:spPr>
              <a:xfrm rot="5400000" flipH="1" flipV="1">
                <a:off x="4998090" y="4692580"/>
                <a:ext cx="3818964" cy="6803967"/>
              </a:xfrm>
              <a:prstGeom prst="bentConnector4">
                <a:avLst>
                  <a:gd name="adj1" fmla="val -8979"/>
                  <a:gd name="adj2" fmla="val 77303"/>
                </a:avLst>
              </a:prstGeom>
              <a:ln w="57150">
                <a:solidFill>
                  <a:srgbClr val="009193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Elbow Connector 99">
                <a:extLst>
                  <a:ext uri="{FF2B5EF4-FFF2-40B4-BE49-F238E27FC236}">
                    <a16:creationId xmlns:a16="http://schemas.microsoft.com/office/drawing/2014/main" id="{E2031769-BCDB-034D-95A5-5CED7D09F012}"/>
                  </a:ext>
                </a:extLst>
              </p:cNvPr>
              <p:cNvCxnSpPr>
                <a:cxnSpLocks/>
                <a:stCxn id="69" idx="3"/>
                <a:endCxn id="85" idx="3"/>
              </p:cNvCxnSpPr>
              <p:nvPr/>
            </p:nvCxnSpPr>
            <p:spPr>
              <a:xfrm flipH="1">
                <a:off x="13339235" y="6179589"/>
                <a:ext cx="3550430" cy="3593819"/>
              </a:xfrm>
              <a:prstGeom prst="bentConnector3">
                <a:avLst>
                  <a:gd name="adj1" fmla="val -26398"/>
                </a:avLst>
              </a:prstGeom>
              <a:ln w="57150">
                <a:solidFill>
                  <a:srgbClr val="00905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05" name="Picture 59">
                <a:extLst>
                  <a:ext uri="{FF2B5EF4-FFF2-40B4-BE49-F238E27FC236}">
                    <a16:creationId xmlns:a16="http://schemas.microsoft.com/office/drawing/2014/main" id="{A7F1E96D-30DE-CA42-8B6D-12BE79706A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>
              <a:xfrm>
                <a:off x="9515514" y="7094715"/>
                <a:ext cx="463147" cy="512473"/>
              </a:xfrm>
              <a:prstGeom prst="rect">
                <a:avLst/>
              </a:prstGeom>
            </p:spPr>
          </p:pic>
          <p:grpSp>
            <p:nvGrpSpPr>
              <p:cNvPr id="206" name="Group 60">
                <a:extLst>
                  <a:ext uri="{FF2B5EF4-FFF2-40B4-BE49-F238E27FC236}">
                    <a16:creationId xmlns:a16="http://schemas.microsoft.com/office/drawing/2014/main" id="{CF3687BA-8CF8-6742-AD03-1FCAA7354FBC}"/>
                  </a:ext>
                </a:extLst>
              </p:cNvPr>
              <p:cNvGrpSpPr/>
              <p:nvPr/>
            </p:nvGrpSpPr>
            <p:grpSpPr>
              <a:xfrm>
                <a:off x="10482482" y="6591300"/>
                <a:ext cx="472867" cy="459865"/>
                <a:chOff x="36805" y="0"/>
                <a:chExt cx="1140143" cy="1108791"/>
              </a:xfrm>
            </p:grpSpPr>
            <p:sp>
              <p:nvSpPr>
                <p:cNvPr id="207" name="Freeform 61">
                  <a:extLst>
                    <a:ext uri="{FF2B5EF4-FFF2-40B4-BE49-F238E27FC236}">
                      <a16:creationId xmlns:a16="http://schemas.microsoft.com/office/drawing/2014/main" id="{E8DC475C-D3A8-E14F-8DED-F5DFCACD744D}"/>
                    </a:ext>
                  </a:extLst>
                </p:cNvPr>
                <p:cNvSpPr/>
                <p:nvPr/>
              </p:nvSpPr>
              <p:spPr>
                <a:xfrm>
                  <a:off x="36805" y="0"/>
                  <a:ext cx="1103844" cy="11087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3844" h="1108791">
                      <a:moveTo>
                        <a:pt x="551922" y="0"/>
                      </a:moveTo>
                      <a:lnTo>
                        <a:pt x="551922" y="0"/>
                      </a:lnTo>
                      <a:cubicBezTo>
                        <a:pt x="857138" y="1365"/>
                        <a:pt x="1103844" y="249176"/>
                        <a:pt x="1103844" y="554396"/>
                      </a:cubicBezTo>
                      <a:cubicBezTo>
                        <a:pt x="1103844" y="859615"/>
                        <a:pt x="857138" y="1107426"/>
                        <a:pt x="551922" y="1108791"/>
                      </a:cubicBezTo>
                      <a:cubicBezTo>
                        <a:pt x="246705" y="1107426"/>
                        <a:pt x="0" y="859615"/>
                        <a:pt x="0" y="554396"/>
                      </a:cubicBezTo>
                      <a:cubicBezTo>
                        <a:pt x="0" y="249176"/>
                        <a:pt x="246705" y="1365"/>
                        <a:pt x="551922" y="0"/>
                      </a:cubicBezTo>
                      <a:close/>
                    </a:path>
                  </a:pathLst>
                </a:custGeom>
                <a:solidFill>
                  <a:srgbClr val="004AAD"/>
                </a:solidFill>
              </p:spPr>
            </p:sp>
            <p:sp>
              <p:nvSpPr>
                <p:cNvPr id="208" name="TextBox 62">
                  <a:extLst>
                    <a:ext uri="{FF2B5EF4-FFF2-40B4-BE49-F238E27FC236}">
                      <a16:creationId xmlns:a16="http://schemas.microsoft.com/office/drawing/2014/main" id="{C8751197-1AB2-B541-89DC-CECDE9D98F09}"/>
                    </a:ext>
                  </a:extLst>
                </p:cNvPr>
                <p:cNvSpPr txBox="1"/>
                <p:nvPr/>
              </p:nvSpPr>
              <p:spPr>
                <a:xfrm>
                  <a:off x="76199" y="19050"/>
                  <a:ext cx="1100749" cy="1061299"/>
                </a:xfrm>
                <a:prstGeom prst="rect">
                  <a:avLst/>
                </a:prstGeom>
              </p:spPr>
              <p:txBody>
                <a:bodyPr lIns="33867" tIns="33867" rIns="33867" bIns="33867" rtlCol="0" anchor="ctr"/>
                <a:lstStyle/>
                <a:p>
                  <a:pPr marL="0" marR="0" lvl="0" indent="0" algn="ctr" defTabSz="609630" rtl="0" eaLnBrk="1" fontAlgn="auto" latinLnBrk="0" hangingPunct="1">
                    <a:lnSpc>
                      <a:spcPts val="1587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21</a:t>
                  </a:r>
                </a:p>
              </p:txBody>
            </p:sp>
          </p:grpSp>
          <p:sp>
            <p:nvSpPr>
              <p:cNvPr id="209" name="TextBox 90">
                <a:extLst>
                  <a:ext uri="{FF2B5EF4-FFF2-40B4-BE49-F238E27FC236}">
                    <a16:creationId xmlns:a16="http://schemas.microsoft.com/office/drawing/2014/main" id="{F5F605CE-7967-4E49-AD89-58857CA13326}"/>
                  </a:ext>
                </a:extLst>
              </p:cNvPr>
              <p:cNvSpPr txBox="1"/>
              <p:nvPr/>
            </p:nvSpPr>
            <p:spPr>
              <a:xfrm>
                <a:off x="9329711" y="7714971"/>
                <a:ext cx="986454" cy="34182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ts val="1867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3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Hari </a:t>
                </a:r>
                <a:r>
                  <a:rPr kumimoji="0" lang="en-US" sz="1333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ke</a:t>
                </a:r>
                <a:r>
                  <a:rPr kumimoji="0" lang="en-US" sz="133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10" name="TextBox 91">
                <a:extLst>
                  <a:ext uri="{FF2B5EF4-FFF2-40B4-BE49-F238E27FC236}">
                    <a16:creationId xmlns:a16="http://schemas.microsoft.com/office/drawing/2014/main" id="{13534199-FA69-2840-A99B-F350E207C939}"/>
                  </a:ext>
                </a:extLst>
              </p:cNvPr>
              <p:cNvSpPr txBox="1"/>
              <p:nvPr/>
            </p:nvSpPr>
            <p:spPr>
              <a:xfrm>
                <a:off x="11021096" y="6667500"/>
                <a:ext cx="1157249" cy="341825"/>
              </a:xfrm>
              <a:prstGeom prst="rect">
                <a:avLst/>
              </a:prstGeom>
              <a:solidFill>
                <a:srgbClr val="009193"/>
              </a:solidFill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ts val="1867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33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Sync (3 JP)</a:t>
                </a:r>
              </a:p>
            </p:txBody>
          </p:sp>
          <p:grpSp>
            <p:nvGrpSpPr>
              <p:cNvPr id="211" name="Group 92">
                <a:extLst>
                  <a:ext uri="{FF2B5EF4-FFF2-40B4-BE49-F238E27FC236}">
                    <a16:creationId xmlns:a16="http://schemas.microsoft.com/office/drawing/2014/main" id="{3F2BC9B4-12AF-7443-A12F-3549400C29B0}"/>
                  </a:ext>
                </a:extLst>
              </p:cNvPr>
              <p:cNvGrpSpPr/>
              <p:nvPr/>
            </p:nvGrpSpPr>
            <p:grpSpPr>
              <a:xfrm>
                <a:off x="10519777" y="7303817"/>
                <a:ext cx="428562" cy="430483"/>
                <a:chOff x="-3966" y="0"/>
                <a:chExt cx="1413361" cy="1419696"/>
              </a:xfrm>
            </p:grpSpPr>
            <p:sp>
              <p:nvSpPr>
                <p:cNvPr id="212" name="Freeform 93">
                  <a:extLst>
                    <a:ext uri="{FF2B5EF4-FFF2-40B4-BE49-F238E27FC236}">
                      <a16:creationId xmlns:a16="http://schemas.microsoft.com/office/drawing/2014/main" id="{C6578612-A92F-0947-B232-694E02EC7227}"/>
                    </a:ext>
                  </a:extLst>
                </p:cNvPr>
                <p:cNvSpPr/>
                <p:nvPr/>
              </p:nvSpPr>
              <p:spPr>
                <a:xfrm>
                  <a:off x="-3966" y="0"/>
                  <a:ext cx="1413361" cy="14196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361" h="1419696">
                      <a:moveTo>
                        <a:pt x="706681" y="0"/>
                      </a:moveTo>
                      <a:cubicBezTo>
                        <a:pt x="1097480" y="1748"/>
                        <a:pt x="1413361" y="319045"/>
                        <a:pt x="1413361" y="709848"/>
                      </a:cubicBezTo>
                      <a:cubicBezTo>
                        <a:pt x="1413361" y="1100651"/>
                        <a:pt x="1097480" y="1417948"/>
                        <a:pt x="706681" y="1419696"/>
                      </a:cubicBezTo>
                      <a:cubicBezTo>
                        <a:pt x="315882" y="1417948"/>
                        <a:pt x="0" y="1100651"/>
                        <a:pt x="0" y="709848"/>
                      </a:cubicBezTo>
                      <a:cubicBezTo>
                        <a:pt x="0" y="319045"/>
                        <a:pt x="315882" y="1748"/>
                        <a:pt x="706681" y="0"/>
                      </a:cubicBezTo>
                      <a:close/>
                    </a:path>
                  </a:pathLst>
                </a:custGeom>
                <a:solidFill>
                  <a:srgbClr val="004AAD"/>
                </a:solidFill>
              </p:spPr>
            </p:sp>
            <p:sp>
              <p:nvSpPr>
                <p:cNvPr id="213" name="TextBox 94">
                  <a:extLst>
                    <a:ext uri="{FF2B5EF4-FFF2-40B4-BE49-F238E27FC236}">
                      <a16:creationId xmlns:a16="http://schemas.microsoft.com/office/drawing/2014/main" id="{EDA137DA-D396-7A43-B216-13361F736A4C}"/>
                    </a:ext>
                  </a:extLst>
                </p:cNvPr>
                <p:cNvSpPr txBox="1"/>
                <p:nvPr/>
              </p:nvSpPr>
              <p:spPr>
                <a:xfrm>
                  <a:off x="76203" y="207901"/>
                  <a:ext cx="1289597" cy="1192734"/>
                </a:xfrm>
                <a:prstGeom prst="rect">
                  <a:avLst/>
                </a:prstGeom>
              </p:spPr>
              <p:txBody>
                <a:bodyPr lIns="33867" tIns="33867" rIns="33867" bIns="33867" rtlCol="0" anchor="ctr"/>
                <a:lstStyle/>
                <a:p>
                  <a:pPr marL="0" marR="0" lvl="0" indent="0" algn="ctr" defTabSz="609630" rtl="0" eaLnBrk="1" fontAlgn="auto" latinLnBrk="0" hangingPunct="1">
                    <a:lnSpc>
                      <a:spcPts val="1587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24</a:t>
                  </a:r>
                </a:p>
              </p:txBody>
            </p:sp>
          </p:grpSp>
          <p:sp>
            <p:nvSpPr>
              <p:cNvPr id="214" name="TextBox 95">
                <a:extLst>
                  <a:ext uri="{FF2B5EF4-FFF2-40B4-BE49-F238E27FC236}">
                    <a16:creationId xmlns:a16="http://schemas.microsoft.com/office/drawing/2014/main" id="{4A7D33FF-B87F-2C40-A65D-2540E861AEFA}"/>
                  </a:ext>
                </a:extLst>
              </p:cNvPr>
              <p:cNvSpPr txBox="1"/>
              <p:nvPr/>
            </p:nvSpPr>
            <p:spPr>
              <a:xfrm>
                <a:off x="11019878" y="7163554"/>
                <a:ext cx="1158467" cy="341825"/>
              </a:xfrm>
              <a:prstGeom prst="rect">
                <a:avLst/>
              </a:prstGeom>
              <a:solidFill>
                <a:srgbClr val="009193"/>
              </a:solidFill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ts val="1867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33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Sync (3 JP)</a:t>
                </a:r>
              </a:p>
            </p:txBody>
          </p:sp>
          <p:grpSp>
            <p:nvGrpSpPr>
              <p:cNvPr id="215" name="Group 96">
                <a:extLst>
                  <a:ext uri="{FF2B5EF4-FFF2-40B4-BE49-F238E27FC236}">
                    <a16:creationId xmlns:a16="http://schemas.microsoft.com/office/drawing/2014/main" id="{DC845C5B-4788-E94C-80DC-0A26BEF89226}"/>
                  </a:ext>
                </a:extLst>
              </p:cNvPr>
              <p:cNvGrpSpPr/>
              <p:nvPr/>
            </p:nvGrpSpPr>
            <p:grpSpPr>
              <a:xfrm>
                <a:off x="10515600" y="8069692"/>
                <a:ext cx="447005" cy="449009"/>
                <a:chOff x="28602" y="0"/>
                <a:chExt cx="1413361" cy="1419696"/>
              </a:xfrm>
            </p:grpSpPr>
            <p:sp>
              <p:nvSpPr>
                <p:cNvPr id="216" name="Freeform 97">
                  <a:extLst>
                    <a:ext uri="{FF2B5EF4-FFF2-40B4-BE49-F238E27FC236}">
                      <a16:creationId xmlns:a16="http://schemas.microsoft.com/office/drawing/2014/main" id="{18BB9285-FF3F-5543-B1CF-E5B68D8F23E1}"/>
                    </a:ext>
                  </a:extLst>
                </p:cNvPr>
                <p:cNvSpPr/>
                <p:nvPr/>
              </p:nvSpPr>
              <p:spPr>
                <a:xfrm>
                  <a:off x="28602" y="0"/>
                  <a:ext cx="1413361" cy="14196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361" h="1419696">
                      <a:moveTo>
                        <a:pt x="706680" y="0"/>
                      </a:moveTo>
                      <a:cubicBezTo>
                        <a:pt x="1097479" y="1748"/>
                        <a:pt x="1413360" y="319045"/>
                        <a:pt x="1413360" y="709848"/>
                      </a:cubicBezTo>
                      <a:cubicBezTo>
                        <a:pt x="1413360" y="1100651"/>
                        <a:pt x="1097479" y="1417948"/>
                        <a:pt x="706680" y="1419696"/>
                      </a:cubicBezTo>
                      <a:cubicBezTo>
                        <a:pt x="315881" y="1417948"/>
                        <a:pt x="0" y="1100651"/>
                        <a:pt x="0" y="709848"/>
                      </a:cubicBezTo>
                      <a:cubicBezTo>
                        <a:pt x="0" y="319045"/>
                        <a:pt x="315881" y="1748"/>
                        <a:pt x="706680" y="0"/>
                      </a:cubicBezTo>
                      <a:close/>
                    </a:path>
                  </a:pathLst>
                </a:custGeom>
                <a:solidFill>
                  <a:srgbClr val="004AAD"/>
                </a:solidFill>
              </p:spPr>
            </p:sp>
            <p:sp>
              <p:nvSpPr>
                <p:cNvPr id="217" name="TextBox 98">
                  <a:extLst>
                    <a:ext uri="{FF2B5EF4-FFF2-40B4-BE49-F238E27FC236}">
                      <a16:creationId xmlns:a16="http://schemas.microsoft.com/office/drawing/2014/main" id="{B5BF04C2-211B-6D43-824D-0CAC09CD3FDE}"/>
                    </a:ext>
                  </a:extLst>
                </p:cNvPr>
                <p:cNvSpPr txBox="1"/>
                <p:nvPr/>
              </p:nvSpPr>
              <p:spPr>
                <a:xfrm>
                  <a:off x="76200" y="231292"/>
                  <a:ext cx="1365763" cy="1172023"/>
                </a:xfrm>
                <a:prstGeom prst="rect">
                  <a:avLst/>
                </a:prstGeom>
              </p:spPr>
              <p:txBody>
                <a:bodyPr lIns="33867" tIns="33867" rIns="33867" bIns="33867" rtlCol="0" anchor="ctr"/>
                <a:lstStyle/>
                <a:p>
                  <a:pPr marL="0" marR="0" lvl="0" indent="0" algn="ctr" defTabSz="609630" rtl="0" eaLnBrk="1" fontAlgn="auto" latinLnBrk="0" hangingPunct="1">
                    <a:lnSpc>
                      <a:spcPts val="1587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37</a:t>
                  </a:r>
                </a:p>
              </p:txBody>
            </p:sp>
          </p:grpSp>
          <p:sp>
            <p:nvSpPr>
              <p:cNvPr id="218" name="TextBox 99">
                <a:extLst>
                  <a:ext uri="{FF2B5EF4-FFF2-40B4-BE49-F238E27FC236}">
                    <a16:creationId xmlns:a16="http://schemas.microsoft.com/office/drawing/2014/main" id="{5F87DC16-F44E-284C-ACC9-586F6E8E0B1B}"/>
                  </a:ext>
                </a:extLst>
              </p:cNvPr>
              <p:cNvSpPr txBox="1"/>
              <p:nvPr/>
            </p:nvSpPr>
            <p:spPr>
              <a:xfrm>
                <a:off x="10995194" y="8603020"/>
                <a:ext cx="1752248" cy="341825"/>
              </a:xfrm>
              <a:prstGeom prst="rect">
                <a:avLst/>
              </a:prstGeom>
              <a:solidFill>
                <a:srgbClr val="009193"/>
              </a:solidFill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ts val="1867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33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Klasikal</a:t>
                </a:r>
                <a:r>
                  <a:rPr kumimoji="0" lang="en-US" sz="1333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II (6 JP)</a:t>
                </a:r>
              </a:p>
            </p:txBody>
          </p:sp>
          <p:sp>
            <p:nvSpPr>
              <p:cNvPr id="222" name="TextBox 91">
                <a:extLst>
                  <a:ext uri="{FF2B5EF4-FFF2-40B4-BE49-F238E27FC236}">
                    <a16:creationId xmlns:a16="http://schemas.microsoft.com/office/drawing/2014/main" id="{F25D5DA8-BC15-EF4B-81DC-F36A04721E79}"/>
                  </a:ext>
                </a:extLst>
              </p:cNvPr>
              <p:cNvSpPr txBox="1"/>
              <p:nvPr/>
            </p:nvSpPr>
            <p:spPr>
              <a:xfrm>
                <a:off x="12192000" y="6703557"/>
                <a:ext cx="5486400" cy="34182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ts val="1867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33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Pembuatan</a:t>
                </a:r>
                <a:r>
                  <a:rPr kumimoji="0" lang="en-US" sz="133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333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Polbrief</a:t>
                </a:r>
                <a:r>
                  <a:rPr kumimoji="0" lang="en-US" sz="133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(</a:t>
                </a:r>
                <a:r>
                  <a:rPr kumimoji="0" lang="en-US" sz="1333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Konsepsi</a:t>
                </a:r>
                <a:r>
                  <a:rPr kumimoji="0" lang="en-US" sz="133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/</a:t>
                </a:r>
                <a:r>
                  <a:rPr kumimoji="0" lang="en-US" sz="1333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Penjelasan</a:t>
                </a:r>
                <a:r>
                  <a:rPr kumimoji="0" lang="en-US" sz="133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333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Polbrief</a:t>
                </a:r>
                <a:r>
                  <a:rPr kumimoji="0" lang="en-US" sz="133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)</a:t>
                </a:r>
              </a:p>
            </p:txBody>
          </p:sp>
          <p:sp>
            <p:nvSpPr>
              <p:cNvPr id="223" name="TextBox 91">
                <a:extLst>
                  <a:ext uri="{FF2B5EF4-FFF2-40B4-BE49-F238E27FC236}">
                    <a16:creationId xmlns:a16="http://schemas.microsoft.com/office/drawing/2014/main" id="{B4C5F872-69F1-DA4C-BD52-A4673947C5BD}"/>
                  </a:ext>
                </a:extLst>
              </p:cNvPr>
              <p:cNvSpPr txBox="1"/>
              <p:nvPr/>
            </p:nvSpPr>
            <p:spPr>
              <a:xfrm>
                <a:off x="12228302" y="7145760"/>
                <a:ext cx="5054354" cy="34182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ts val="1867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33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Pembuatan</a:t>
                </a:r>
                <a:r>
                  <a:rPr kumimoji="0" lang="en-US" sz="133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333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Polbrief</a:t>
                </a:r>
                <a:r>
                  <a:rPr kumimoji="0" lang="en-US" sz="133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(</a:t>
                </a:r>
                <a:r>
                  <a:rPr kumimoji="0" lang="en-US" sz="1333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Penyusunan</a:t>
                </a:r>
                <a:r>
                  <a:rPr kumimoji="0" lang="en-US" sz="133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333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Polbrief</a:t>
                </a:r>
                <a:r>
                  <a:rPr kumimoji="0" lang="en-US" sz="133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)</a:t>
                </a:r>
              </a:p>
            </p:txBody>
          </p:sp>
          <p:sp>
            <p:nvSpPr>
              <p:cNvPr id="224" name="TextBox 91">
                <a:extLst>
                  <a:ext uri="{FF2B5EF4-FFF2-40B4-BE49-F238E27FC236}">
                    <a16:creationId xmlns:a16="http://schemas.microsoft.com/office/drawing/2014/main" id="{50EDABF7-BCAC-B243-A5CF-6841092C1D98}"/>
                  </a:ext>
                </a:extLst>
              </p:cNvPr>
              <p:cNvSpPr txBox="1"/>
              <p:nvPr/>
            </p:nvSpPr>
            <p:spPr>
              <a:xfrm>
                <a:off x="12621291" y="8105817"/>
                <a:ext cx="4661363" cy="34182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ts val="1867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33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Pembuatan</a:t>
                </a:r>
                <a:r>
                  <a:rPr kumimoji="0" lang="en-US" sz="133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333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Polbrief</a:t>
                </a:r>
                <a:r>
                  <a:rPr kumimoji="0" lang="en-US" sz="133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(</a:t>
                </a:r>
                <a:r>
                  <a:rPr kumimoji="0" lang="en-US" sz="1333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Penyusunan</a:t>
                </a:r>
                <a:r>
                  <a:rPr kumimoji="0" lang="en-US" sz="133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333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Polbrief</a:t>
                </a:r>
                <a:r>
                  <a:rPr kumimoji="0" lang="en-US" sz="133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)</a:t>
                </a:r>
              </a:p>
            </p:txBody>
          </p:sp>
          <p:grpSp>
            <p:nvGrpSpPr>
              <p:cNvPr id="225" name="Group 96">
                <a:extLst>
                  <a:ext uri="{FF2B5EF4-FFF2-40B4-BE49-F238E27FC236}">
                    <a16:creationId xmlns:a16="http://schemas.microsoft.com/office/drawing/2014/main" id="{CBFA095D-DF12-764D-A755-1534A291886E}"/>
                  </a:ext>
                </a:extLst>
              </p:cNvPr>
              <p:cNvGrpSpPr/>
              <p:nvPr/>
            </p:nvGrpSpPr>
            <p:grpSpPr>
              <a:xfrm>
                <a:off x="10286818" y="8529833"/>
                <a:ext cx="685623" cy="449009"/>
                <a:chOff x="28602" y="0"/>
                <a:chExt cx="1413361" cy="1419696"/>
              </a:xfrm>
            </p:grpSpPr>
            <p:sp>
              <p:nvSpPr>
                <p:cNvPr id="226" name="Freeform 97">
                  <a:extLst>
                    <a:ext uri="{FF2B5EF4-FFF2-40B4-BE49-F238E27FC236}">
                      <a16:creationId xmlns:a16="http://schemas.microsoft.com/office/drawing/2014/main" id="{51856EA5-8EED-EB45-9BF6-CEACBF71BA5B}"/>
                    </a:ext>
                  </a:extLst>
                </p:cNvPr>
                <p:cNvSpPr/>
                <p:nvPr/>
              </p:nvSpPr>
              <p:spPr>
                <a:xfrm>
                  <a:off x="28602" y="0"/>
                  <a:ext cx="1413361" cy="14196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361" h="1419696">
                      <a:moveTo>
                        <a:pt x="706680" y="0"/>
                      </a:moveTo>
                      <a:cubicBezTo>
                        <a:pt x="1097479" y="1748"/>
                        <a:pt x="1413360" y="319045"/>
                        <a:pt x="1413360" y="709848"/>
                      </a:cubicBezTo>
                      <a:cubicBezTo>
                        <a:pt x="1413360" y="1100651"/>
                        <a:pt x="1097479" y="1417948"/>
                        <a:pt x="706680" y="1419696"/>
                      </a:cubicBezTo>
                      <a:cubicBezTo>
                        <a:pt x="315881" y="1417948"/>
                        <a:pt x="0" y="1100651"/>
                        <a:pt x="0" y="709848"/>
                      </a:cubicBezTo>
                      <a:cubicBezTo>
                        <a:pt x="0" y="319045"/>
                        <a:pt x="315881" y="1748"/>
                        <a:pt x="706680" y="0"/>
                      </a:cubicBezTo>
                      <a:close/>
                    </a:path>
                  </a:pathLst>
                </a:custGeom>
                <a:solidFill>
                  <a:srgbClr val="004AAD"/>
                </a:solidFill>
              </p:spPr>
            </p:sp>
            <p:sp>
              <p:nvSpPr>
                <p:cNvPr id="227" name="TextBox 98">
                  <a:extLst>
                    <a:ext uri="{FF2B5EF4-FFF2-40B4-BE49-F238E27FC236}">
                      <a16:creationId xmlns:a16="http://schemas.microsoft.com/office/drawing/2014/main" id="{C382F60C-638E-2748-80D6-205239AD642A}"/>
                    </a:ext>
                  </a:extLst>
                </p:cNvPr>
                <p:cNvSpPr txBox="1"/>
                <p:nvPr/>
              </p:nvSpPr>
              <p:spPr>
                <a:xfrm>
                  <a:off x="76200" y="231292"/>
                  <a:ext cx="1365763" cy="1172023"/>
                </a:xfrm>
                <a:prstGeom prst="rect">
                  <a:avLst/>
                </a:prstGeom>
              </p:spPr>
              <p:txBody>
                <a:bodyPr lIns="33867" tIns="33867" rIns="33867" bIns="33867" rtlCol="0" anchor="ctr"/>
                <a:lstStyle/>
                <a:p>
                  <a:pPr marL="0" marR="0" lvl="0" indent="0" algn="ctr" defTabSz="609630" rtl="0" eaLnBrk="1" fontAlgn="auto" latinLnBrk="0" hangingPunct="1">
                    <a:lnSpc>
                      <a:spcPts val="1587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104</a:t>
                  </a:r>
                </a:p>
              </p:txBody>
            </p:sp>
          </p:grpSp>
          <p:sp>
            <p:nvSpPr>
              <p:cNvPr id="228" name="TextBox 91">
                <a:extLst>
                  <a:ext uri="{FF2B5EF4-FFF2-40B4-BE49-F238E27FC236}">
                    <a16:creationId xmlns:a16="http://schemas.microsoft.com/office/drawing/2014/main" id="{A88E2636-2FBE-BA44-BCD1-154DA5B0DD7F}"/>
                  </a:ext>
                </a:extLst>
              </p:cNvPr>
              <p:cNvSpPr txBox="1"/>
              <p:nvPr/>
            </p:nvSpPr>
            <p:spPr>
              <a:xfrm>
                <a:off x="12771065" y="8616486"/>
                <a:ext cx="2011736" cy="34182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ts val="1867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33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Penilaian</a:t>
                </a:r>
                <a:r>
                  <a:rPr kumimoji="0" lang="en-US" sz="133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333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Polbrief</a:t>
                </a:r>
                <a:endParaRPr kumimoji="0" lang="en-US" sz="1333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9" name="TextBox 99">
                <a:extLst>
                  <a:ext uri="{FF2B5EF4-FFF2-40B4-BE49-F238E27FC236}">
                    <a16:creationId xmlns:a16="http://schemas.microsoft.com/office/drawing/2014/main" id="{7FA09099-0503-044C-962A-A3E383C06490}"/>
                  </a:ext>
                </a:extLst>
              </p:cNvPr>
              <p:cNvSpPr txBox="1"/>
              <p:nvPr/>
            </p:nvSpPr>
            <p:spPr>
              <a:xfrm>
                <a:off x="11003045" y="8115300"/>
                <a:ext cx="1577807" cy="341825"/>
              </a:xfrm>
              <a:prstGeom prst="rect">
                <a:avLst/>
              </a:prstGeom>
              <a:solidFill>
                <a:srgbClr val="009193"/>
              </a:solidFill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ts val="1867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33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Klasikal</a:t>
                </a:r>
                <a:r>
                  <a:rPr kumimoji="0" lang="en-US" sz="1333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 (3 JP)</a:t>
                </a:r>
              </a:p>
            </p:txBody>
          </p:sp>
          <p:pic>
            <p:nvPicPr>
              <p:cNvPr id="53" name="Picture 53"/>
              <p:cNvPicPr>
                <a:picLocks noChangeAspect="1"/>
              </p:cNvPicPr>
              <p:nvPr/>
            </p:nvPicPr>
            <p:blipFill>
              <a:blip r:embed="rId9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9254971" y="9059485"/>
                <a:ext cx="416994" cy="424561"/>
              </a:xfrm>
              <a:prstGeom prst="rect">
                <a:avLst/>
              </a:prstGeom>
            </p:spPr>
          </p:pic>
          <p:sp>
            <p:nvSpPr>
              <p:cNvPr id="246" name="Rounded Rectangle 245">
                <a:extLst>
                  <a:ext uri="{FF2B5EF4-FFF2-40B4-BE49-F238E27FC236}">
                    <a16:creationId xmlns:a16="http://schemas.microsoft.com/office/drawing/2014/main" id="{5B25012A-3CEE-6141-B777-A3410183FF79}"/>
                  </a:ext>
                </a:extLst>
              </p:cNvPr>
              <p:cNvSpPr/>
              <p:nvPr/>
            </p:nvSpPr>
            <p:spPr>
              <a:xfrm>
                <a:off x="7769318" y="1902107"/>
                <a:ext cx="2077865" cy="715109"/>
              </a:xfrm>
              <a:prstGeom prst="roundRect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7242085" y="1636723"/>
                <a:ext cx="3086098" cy="118328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2333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66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Tema</a:t>
                </a:r>
                <a:r>
                  <a:rPr kumimoji="0" lang="en-US" sz="1666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PKN</a:t>
                </a:r>
              </a:p>
            </p:txBody>
          </p:sp>
          <p:cxnSp>
            <p:nvCxnSpPr>
              <p:cNvPr id="144" name="Elbow Connector 143">
                <a:extLst>
                  <a:ext uri="{FF2B5EF4-FFF2-40B4-BE49-F238E27FC236}">
                    <a16:creationId xmlns:a16="http://schemas.microsoft.com/office/drawing/2014/main" id="{E585A461-D798-FC43-B9C9-C0B434AD494C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12773722" y="4796478"/>
                <a:ext cx="1094678" cy="524418"/>
              </a:xfrm>
              <a:prstGeom prst="bentConnector3">
                <a:avLst>
                  <a:gd name="adj1" fmla="val 102207"/>
                </a:avLst>
              </a:prstGeom>
              <a:ln w="5715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Elbow Connector 168">
                <a:extLst>
                  <a:ext uri="{FF2B5EF4-FFF2-40B4-BE49-F238E27FC236}">
                    <a16:creationId xmlns:a16="http://schemas.microsoft.com/office/drawing/2014/main" id="{AFF475AA-F6DC-3243-A180-8D1769E9CC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181735" y="2200492"/>
                <a:ext cx="3736196" cy="268023"/>
              </a:xfrm>
              <a:prstGeom prst="bentConnector2">
                <a:avLst/>
              </a:prstGeom>
              <a:ln w="5715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6" name="Group 36">
                <a:extLst>
                  <a:ext uri="{FF2B5EF4-FFF2-40B4-BE49-F238E27FC236}">
                    <a16:creationId xmlns:a16="http://schemas.microsoft.com/office/drawing/2014/main" id="{87796D80-D6D9-7E43-9E19-BF248F52E774}"/>
                  </a:ext>
                </a:extLst>
              </p:cNvPr>
              <p:cNvGrpSpPr/>
              <p:nvPr/>
            </p:nvGrpSpPr>
            <p:grpSpPr>
              <a:xfrm>
                <a:off x="12045758" y="1823476"/>
                <a:ext cx="3100878" cy="2711660"/>
                <a:chOff x="0" y="-57150"/>
                <a:chExt cx="1950519" cy="1340889"/>
              </a:xfrm>
            </p:grpSpPr>
            <p:sp>
              <p:nvSpPr>
                <p:cNvPr id="97" name="Freeform 37">
                  <a:extLst>
                    <a:ext uri="{FF2B5EF4-FFF2-40B4-BE49-F238E27FC236}">
                      <a16:creationId xmlns:a16="http://schemas.microsoft.com/office/drawing/2014/main" id="{DDB71ACD-17A4-8E41-939C-8541E5560DEA}"/>
                    </a:ext>
                  </a:extLst>
                </p:cNvPr>
                <p:cNvSpPr/>
                <p:nvPr/>
              </p:nvSpPr>
              <p:spPr>
                <a:xfrm>
                  <a:off x="383578" y="266383"/>
                  <a:ext cx="1566941" cy="10173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6573" h="1282456">
                      <a:moveTo>
                        <a:pt x="0" y="0"/>
                      </a:moveTo>
                      <a:lnTo>
                        <a:pt x="2396573" y="0"/>
                      </a:lnTo>
                      <a:lnTo>
                        <a:pt x="2396573" y="1282456"/>
                      </a:lnTo>
                      <a:lnTo>
                        <a:pt x="0" y="1282456"/>
                      </a:lnTo>
                      <a:close/>
                    </a:path>
                  </a:pathLst>
                </a:custGeom>
                <a:solidFill>
                  <a:srgbClr val="C9E265">
                    <a:alpha val="32941"/>
                  </a:srgbClr>
                </a:solidFill>
              </p:spPr>
              <p:txBody>
                <a:bodyPr/>
                <a:lstStyle/>
                <a:p>
                  <a:pPr marL="0" marR="0" lvl="0" indent="0" algn="l" defTabSz="60963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8" name="TextBox 38">
                  <a:extLst>
                    <a:ext uri="{FF2B5EF4-FFF2-40B4-BE49-F238E27FC236}">
                      <a16:creationId xmlns:a16="http://schemas.microsoft.com/office/drawing/2014/main" id="{A90BBD6C-6832-F349-AF6B-C49F3C18C059}"/>
                    </a:ext>
                  </a:extLst>
                </p:cNvPr>
                <p:cNvSpPr txBox="1"/>
                <p:nvPr/>
              </p:nvSpPr>
              <p:spPr>
                <a:xfrm>
                  <a:off x="0" y="-57150"/>
                  <a:ext cx="812800" cy="869950"/>
                </a:xfrm>
                <a:prstGeom prst="rect">
                  <a:avLst/>
                </a:prstGeom>
              </p:spPr>
              <p:txBody>
                <a:bodyPr lIns="33867" tIns="33867" rIns="33867" bIns="33867" rtlCol="0" anchor="ctr"/>
                <a:lstStyle/>
                <a:p>
                  <a:pPr marL="0" marR="0" lvl="0" indent="0" algn="ctr" defTabSz="609630" rtl="0" eaLnBrk="1" fontAlgn="auto" latinLnBrk="0" hangingPunct="1">
                    <a:lnSpc>
                      <a:spcPts val="1773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90A6ABB7-4DDF-9441-902D-19F0B1C2F7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842122" y="4481202"/>
                <a:ext cx="0" cy="315276"/>
              </a:xfrm>
              <a:prstGeom prst="line">
                <a:avLst/>
              </a:prstGeom>
              <a:ln w="762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Elbow Connector 115">
                <a:extLst>
                  <a:ext uri="{FF2B5EF4-FFF2-40B4-BE49-F238E27FC236}">
                    <a16:creationId xmlns:a16="http://schemas.microsoft.com/office/drawing/2014/main" id="{D2E2E425-054E-354C-8F17-284A71A26345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5848063" y="3065406"/>
                <a:ext cx="3078566" cy="2249294"/>
              </a:xfrm>
              <a:prstGeom prst="bentConnector3">
                <a:avLst>
                  <a:gd name="adj1" fmla="val 100122"/>
                </a:avLst>
              </a:prstGeom>
              <a:ln w="76200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Elbow Connector 144">
                <a:extLst>
                  <a:ext uri="{FF2B5EF4-FFF2-40B4-BE49-F238E27FC236}">
                    <a16:creationId xmlns:a16="http://schemas.microsoft.com/office/drawing/2014/main" id="{1E001BB0-7E5B-2B42-A861-3146D23432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52576" y="4535876"/>
                <a:ext cx="3895138" cy="837921"/>
              </a:xfrm>
              <a:prstGeom prst="bentConnector3">
                <a:avLst>
                  <a:gd name="adj1" fmla="val 99713"/>
                </a:avLst>
              </a:prstGeom>
              <a:ln w="57150">
                <a:solidFill>
                  <a:srgbClr val="7030A0"/>
                </a:solidFill>
                <a:prstDash val="solid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TextBox 95">
                <a:extLst>
                  <a:ext uri="{FF2B5EF4-FFF2-40B4-BE49-F238E27FC236}">
                    <a16:creationId xmlns:a16="http://schemas.microsoft.com/office/drawing/2014/main" id="{57FBDC4C-A614-C740-A0DD-F4CAEF7994A4}"/>
                  </a:ext>
                </a:extLst>
              </p:cNvPr>
              <p:cNvSpPr txBox="1"/>
              <p:nvPr/>
            </p:nvSpPr>
            <p:spPr>
              <a:xfrm>
                <a:off x="10972800" y="7599696"/>
                <a:ext cx="1158467" cy="335091"/>
              </a:xfrm>
              <a:prstGeom prst="rect">
                <a:avLst/>
              </a:prstGeom>
              <a:solidFill>
                <a:srgbClr val="009193"/>
              </a:solidFill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ts val="1867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ASync</a:t>
                </a: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(3 JP)</a:t>
                </a:r>
              </a:p>
            </p:txBody>
          </p:sp>
          <p:sp>
            <p:nvSpPr>
              <p:cNvPr id="79" name="TextBox 91">
                <a:extLst>
                  <a:ext uri="{FF2B5EF4-FFF2-40B4-BE49-F238E27FC236}">
                    <a16:creationId xmlns:a16="http://schemas.microsoft.com/office/drawing/2014/main" id="{F832E1AA-EB16-9444-9FA9-708625917ADA}"/>
                  </a:ext>
                </a:extLst>
              </p:cNvPr>
              <p:cNvSpPr txBox="1"/>
              <p:nvPr/>
            </p:nvSpPr>
            <p:spPr>
              <a:xfrm>
                <a:off x="12181224" y="7581900"/>
                <a:ext cx="4661363" cy="34182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ts val="1867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33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Pembuatan</a:t>
                </a:r>
                <a:r>
                  <a:rPr kumimoji="0" lang="en-US" sz="133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333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Polbrief</a:t>
                </a:r>
                <a:r>
                  <a:rPr kumimoji="0" lang="en-US" sz="133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(</a:t>
                </a:r>
                <a:r>
                  <a:rPr kumimoji="0" lang="en-US" sz="1333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Penyusunan</a:t>
                </a:r>
                <a:r>
                  <a:rPr kumimoji="0" lang="en-US" sz="133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333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Polbrief</a:t>
                </a:r>
                <a:r>
                  <a:rPr kumimoji="0" lang="en-US" sz="133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)</a:t>
                </a: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7148EF14-01F7-8C4B-9055-26D40C8A4672}"/>
                  </a:ext>
                </a:extLst>
              </p:cNvPr>
              <p:cNvSpPr txBox="1"/>
              <p:nvPr/>
            </p:nvSpPr>
            <p:spPr>
              <a:xfrm>
                <a:off x="5638478" y="9867124"/>
                <a:ext cx="3268772" cy="415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Bahan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Penyusunan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0" i="1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Polbrief</a:t>
                </a:r>
                <a:endPara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90A6ABB7-4DDF-9441-902D-19F0B1C2F7D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62800" y="4516178"/>
                <a:ext cx="5014" cy="833699"/>
              </a:xfrm>
              <a:prstGeom prst="line">
                <a:avLst/>
              </a:prstGeom>
              <a:ln w="762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668FA371-8994-4123-A0D7-B0F4D062AACC}"/>
                  </a:ext>
                </a:extLst>
              </p:cNvPr>
              <p:cNvSpPr/>
              <p:nvPr/>
            </p:nvSpPr>
            <p:spPr>
              <a:xfrm>
                <a:off x="1434337" y="2139801"/>
                <a:ext cx="2311581" cy="1061941"/>
              </a:xfrm>
              <a:prstGeom prst="roundRect">
                <a:avLst/>
              </a:prstGeom>
              <a:solidFill>
                <a:srgbClr val="FF00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Penulisan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Laporan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VKN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sesuai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Pedoman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VKN</a:t>
                </a:r>
              </a:p>
            </p:txBody>
          </p:sp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E36B245A-0A11-467A-A703-EC27DFD598C6}"/>
                  </a:ext>
                </a:extLst>
              </p:cNvPr>
              <p:cNvSpPr/>
              <p:nvPr/>
            </p:nvSpPr>
            <p:spPr>
              <a:xfrm>
                <a:off x="337751" y="3501945"/>
                <a:ext cx="2311581" cy="1489698"/>
              </a:xfrm>
              <a:prstGeom prst="roundRect">
                <a:avLst/>
              </a:prstGeom>
              <a:solidFill>
                <a:srgbClr val="FF00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Laporan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Kelompok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Maks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 5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Hlm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(</a:t>
                </a:r>
                <a:r>
                  <a:rPr kumimoji="0" lang="en-US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Lesson Learn Strategic Leadership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)</a:t>
                </a:r>
              </a:p>
            </p:txBody>
          </p:sp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DF41C0CC-51D0-46A4-93FB-D82856606B76}"/>
                  </a:ext>
                </a:extLst>
              </p:cNvPr>
              <p:cNvSpPr/>
              <p:nvPr/>
            </p:nvSpPr>
            <p:spPr>
              <a:xfrm>
                <a:off x="2905121" y="3473196"/>
                <a:ext cx="2311581" cy="1506189"/>
              </a:xfrm>
              <a:prstGeom prst="roundRect">
                <a:avLst/>
              </a:prstGeom>
              <a:solidFill>
                <a:srgbClr val="FF00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Laporan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Individu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Maks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 2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Hlm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</a:t>
                </a:r>
              </a:p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(</a:t>
                </a:r>
                <a:r>
                  <a:rPr kumimoji="0" lang="en-US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Learning Journal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)</a:t>
                </a:r>
              </a:p>
            </p:txBody>
          </p:sp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9CD1C4BB-3DEA-4F60-BABB-2E75410FD446}"/>
                  </a:ext>
                </a:extLst>
              </p:cNvPr>
              <p:cNvSpPr/>
              <p:nvPr/>
            </p:nvSpPr>
            <p:spPr>
              <a:xfrm>
                <a:off x="15918792" y="4115182"/>
                <a:ext cx="2311581" cy="1061941"/>
              </a:xfrm>
              <a:prstGeom prst="roundRect">
                <a:avLst/>
              </a:prstGeom>
              <a:solidFill>
                <a:srgbClr val="FF00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Penulisan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Pol. Brief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sesuai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Modul Pol. Brief (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Maks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10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Hlm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)</a:t>
                </a: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168C4EF5-2CA3-4439-998E-1F3E26F23805}"/>
                  </a:ext>
                </a:extLst>
              </p:cNvPr>
              <p:cNvSpPr/>
              <p:nvPr/>
            </p:nvSpPr>
            <p:spPr>
              <a:xfrm>
                <a:off x="10261419" y="332496"/>
                <a:ext cx="3606980" cy="1523495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Tema</a:t>
                </a:r>
                <a:r>
                  <a:rPr kumimoji="0" lang="en-US" sz="12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Nasional</a:t>
                </a:r>
                <a:endPara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lvl="0" defTabSz="609630">
                  <a:defRPr/>
                </a:pPr>
                <a:r>
                  <a:rPr lang="en-US" altLang="ko-KR" sz="1200" b="1" dirty="0" smtClean="0">
                    <a:cs typeface="Arial" pitchFamily="34" charset="0"/>
                  </a:rPr>
                  <a:t>“</a:t>
                </a:r>
                <a:r>
                  <a:rPr lang="en-US" altLang="ko-KR" sz="1200" b="1" dirty="0" err="1" smtClean="0">
                    <a:cs typeface="Arial" pitchFamily="34" charset="0"/>
                  </a:rPr>
                  <a:t>Penguatan</a:t>
                </a:r>
                <a:r>
                  <a:rPr lang="en-US" altLang="ko-KR" sz="1200" b="1" dirty="0" smtClean="0">
                    <a:cs typeface="Arial" pitchFamily="34" charset="0"/>
                  </a:rPr>
                  <a:t> </a:t>
                </a:r>
                <a:r>
                  <a:rPr lang="en-US" altLang="ko-KR" sz="1200" b="1" dirty="0" err="1">
                    <a:cs typeface="Arial" pitchFamily="34" charset="0"/>
                  </a:rPr>
                  <a:t>Peran</a:t>
                </a:r>
                <a:r>
                  <a:rPr lang="en-US" altLang="ko-KR" sz="1200" b="1" dirty="0">
                    <a:cs typeface="Arial" pitchFamily="34" charset="0"/>
                  </a:rPr>
                  <a:t> </a:t>
                </a:r>
                <a:r>
                  <a:rPr lang="en-US" altLang="ko-KR" sz="1200" b="1" dirty="0" err="1">
                    <a:cs typeface="Arial" pitchFamily="34" charset="0"/>
                  </a:rPr>
                  <a:t>Kepemimpinan</a:t>
                </a:r>
                <a:r>
                  <a:rPr lang="en-US" altLang="ko-KR" sz="1200" b="1" dirty="0">
                    <a:cs typeface="Arial" pitchFamily="34" charset="0"/>
                  </a:rPr>
                  <a:t> Nasional </a:t>
                </a:r>
                <a:r>
                  <a:rPr lang="en-US" altLang="ko-KR" sz="1200" b="1" dirty="0" err="1">
                    <a:cs typeface="Arial" pitchFamily="34" charset="0"/>
                  </a:rPr>
                  <a:t>dalam</a:t>
                </a:r>
                <a:r>
                  <a:rPr lang="en-US" altLang="ko-KR" sz="1200" b="1" dirty="0">
                    <a:cs typeface="Arial" pitchFamily="34" charset="0"/>
                  </a:rPr>
                  <a:t> </a:t>
                </a:r>
                <a:r>
                  <a:rPr lang="en-US" altLang="ko-KR" sz="1200" b="1" dirty="0" err="1">
                    <a:cs typeface="Arial" pitchFamily="34" charset="0"/>
                  </a:rPr>
                  <a:t>Transformasi</a:t>
                </a:r>
                <a:r>
                  <a:rPr lang="en-US" altLang="ko-KR" sz="1200" b="1" dirty="0">
                    <a:cs typeface="Arial" pitchFamily="34" charset="0"/>
                  </a:rPr>
                  <a:t> Tata </a:t>
                </a:r>
                <a:r>
                  <a:rPr lang="en-US" altLang="ko-KR" sz="1200" b="1" dirty="0" err="1">
                    <a:cs typeface="Arial" pitchFamily="34" charset="0"/>
                  </a:rPr>
                  <a:t>Kelola</a:t>
                </a:r>
                <a:r>
                  <a:rPr lang="en-US" altLang="ko-KR" sz="1200" b="1" dirty="0">
                    <a:cs typeface="Arial" pitchFamily="34" charset="0"/>
                  </a:rPr>
                  <a:t> </a:t>
                </a:r>
                <a:r>
                  <a:rPr lang="en-US" altLang="ko-KR" sz="1200" b="1" dirty="0" err="1">
                    <a:cs typeface="Arial" pitchFamily="34" charset="0"/>
                  </a:rPr>
                  <a:t>Pemerintahan</a:t>
                </a:r>
                <a:r>
                  <a:rPr lang="en-US" altLang="ko-KR" sz="1200" b="1" dirty="0">
                    <a:cs typeface="Arial" pitchFamily="34" charset="0"/>
                  </a:rPr>
                  <a:t> </a:t>
                </a:r>
                <a:r>
                  <a:rPr lang="en-US" altLang="ko-KR" sz="1200" b="1" dirty="0" err="1">
                    <a:cs typeface="Arial" pitchFamily="34" charset="0"/>
                  </a:rPr>
                  <a:t>Untuk</a:t>
                </a:r>
                <a:r>
                  <a:rPr lang="en-US" altLang="ko-KR" sz="1200" b="1" dirty="0">
                    <a:cs typeface="Arial" pitchFamily="34" charset="0"/>
                  </a:rPr>
                  <a:t> </a:t>
                </a:r>
                <a:r>
                  <a:rPr lang="en-US" altLang="ko-KR" sz="1200" b="1" dirty="0" err="1">
                    <a:cs typeface="Arial" pitchFamily="34" charset="0"/>
                  </a:rPr>
                  <a:t>Mewujudkan</a:t>
                </a:r>
                <a:r>
                  <a:rPr lang="en-US" altLang="ko-KR" sz="1200" b="1" dirty="0">
                    <a:cs typeface="Arial" pitchFamily="34" charset="0"/>
                  </a:rPr>
                  <a:t> </a:t>
                </a:r>
                <a:r>
                  <a:rPr lang="en-US" altLang="ko-KR" sz="1200" b="1" dirty="0" err="1">
                    <a:cs typeface="Arial" pitchFamily="34" charset="0"/>
                  </a:rPr>
                  <a:t>Visi</a:t>
                </a:r>
                <a:r>
                  <a:rPr lang="en-US" altLang="ko-KR" sz="1200" b="1" dirty="0">
                    <a:cs typeface="Arial" pitchFamily="34" charset="0"/>
                  </a:rPr>
                  <a:t> Indonesia </a:t>
                </a:r>
                <a:r>
                  <a:rPr lang="en-US" altLang="ko-KR" sz="1200" b="1" dirty="0" smtClean="0">
                    <a:cs typeface="Arial" pitchFamily="34" charset="0"/>
                  </a:rPr>
                  <a:t>2029”</a:t>
                </a:r>
                <a:endPara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3EDD2E9B-B275-4DC6-A00E-D40F6E5C0179}"/>
                  </a:ext>
                </a:extLst>
              </p:cNvPr>
              <p:cNvCxnSpPr>
                <a:cxnSpLocks/>
                <a:stCxn id="6" idx="1"/>
                <a:endCxn id="7" idx="0"/>
              </p:cNvCxnSpPr>
              <p:nvPr/>
            </p:nvCxnSpPr>
            <p:spPr>
              <a:xfrm rot="10800000" flipV="1">
                <a:off x="8785137" y="1094242"/>
                <a:ext cx="1476284" cy="542480"/>
              </a:xfrm>
              <a:prstGeom prst="bentConnector2">
                <a:avLst/>
              </a:prstGeom>
              <a:ln w="28575">
                <a:prstDash val="dash"/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8A97535C-1DB9-4248-8B60-48705E402F4A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>
                <a:off x="11403179" y="2451715"/>
                <a:ext cx="1872145" cy="632616"/>
              </a:xfrm>
              <a:prstGeom prst="bentConnector3">
                <a:avLst>
                  <a:gd name="adj1" fmla="val 99860"/>
                </a:avLst>
              </a:prstGeom>
              <a:ln w="28575">
                <a:prstDash val="dash"/>
                <a:headEnd type="none" w="med" len="med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0228A4EC-B236-47DE-8C66-896BF608BF2F}"/>
                </a:ext>
              </a:extLst>
            </p:cNvPr>
            <p:cNvGrpSpPr/>
            <p:nvPr/>
          </p:nvGrpSpPr>
          <p:grpSpPr>
            <a:xfrm>
              <a:off x="12978925" y="2618767"/>
              <a:ext cx="1933407" cy="480126"/>
              <a:chOff x="10891000" y="4232391"/>
              <a:chExt cx="1933407" cy="480126"/>
            </a:xfrm>
          </p:grpSpPr>
          <p:sp>
            <p:nvSpPr>
              <p:cNvPr id="105" name="Rounded Rectangle 141">
                <a:extLst>
                  <a:ext uri="{FF2B5EF4-FFF2-40B4-BE49-F238E27FC236}">
                    <a16:creationId xmlns:a16="http://schemas.microsoft.com/office/drawing/2014/main" id="{2A367710-4989-4265-AF3D-D71FE0D3B9CE}"/>
                  </a:ext>
                </a:extLst>
              </p:cNvPr>
              <p:cNvSpPr/>
              <p:nvPr/>
            </p:nvSpPr>
            <p:spPr>
              <a:xfrm>
                <a:off x="10899352" y="4275491"/>
                <a:ext cx="1925055" cy="380328"/>
              </a:xfrm>
              <a:prstGeom prst="roundRect">
                <a:avLst/>
              </a:prstGeom>
              <a:solidFill>
                <a:srgbClr val="009051"/>
              </a:solidFill>
              <a:ln>
                <a:solidFill>
                  <a:srgbClr val="00905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8" name="TextBox 34">
                <a:extLst>
                  <a:ext uri="{FF2B5EF4-FFF2-40B4-BE49-F238E27FC236}">
                    <a16:creationId xmlns:a16="http://schemas.microsoft.com/office/drawing/2014/main" id="{46178AFA-3D2F-4DD9-905E-71D48A86CE1F}"/>
                  </a:ext>
                </a:extLst>
              </p:cNvPr>
              <p:cNvSpPr txBox="1"/>
              <p:nvPr/>
            </p:nvSpPr>
            <p:spPr>
              <a:xfrm>
                <a:off x="10891000" y="4232391"/>
                <a:ext cx="1925058" cy="480126"/>
              </a:xfrm>
              <a:prstGeom prst="rect">
                <a:avLst/>
              </a:prstGeom>
            </p:spPr>
            <p:txBody>
              <a:bodyPr lIns="33867" tIns="33867" rIns="33867" bIns="33867" rtlCol="0" anchor="t"/>
              <a:lstStyle/>
              <a:p>
                <a:pPr marL="0" marR="0" lvl="0" indent="0" algn="ctr" defTabSz="609630" rtl="0" eaLnBrk="1" fontAlgn="auto" latinLnBrk="0" hangingPunct="1">
                  <a:lnSpc>
                    <a:spcPts val="1773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66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Sub </a:t>
                </a:r>
                <a:r>
                  <a:rPr kumimoji="0" lang="en-US" sz="1266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Tema</a:t>
                </a:r>
                <a:r>
                  <a:rPr kumimoji="0" lang="en-US" sz="1266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PKN (1)</a:t>
                </a:r>
              </a:p>
            </p:txBody>
          </p: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FEFC6FE4-D11B-4412-BC88-5D790FD47499}"/>
                </a:ext>
              </a:extLst>
            </p:cNvPr>
            <p:cNvGrpSpPr/>
            <p:nvPr/>
          </p:nvGrpSpPr>
          <p:grpSpPr>
            <a:xfrm>
              <a:off x="12962092" y="3367272"/>
              <a:ext cx="1941889" cy="480126"/>
              <a:chOff x="10874167" y="4509143"/>
              <a:chExt cx="1941889" cy="480126"/>
            </a:xfrm>
          </p:grpSpPr>
          <p:sp>
            <p:nvSpPr>
              <p:cNvPr id="110" name="Rounded Rectangle 141">
                <a:extLst>
                  <a:ext uri="{FF2B5EF4-FFF2-40B4-BE49-F238E27FC236}">
                    <a16:creationId xmlns:a16="http://schemas.microsoft.com/office/drawing/2014/main" id="{C90DB47C-2243-497D-BA3B-69BDE9542D0D}"/>
                  </a:ext>
                </a:extLst>
              </p:cNvPr>
              <p:cNvSpPr/>
              <p:nvPr/>
            </p:nvSpPr>
            <p:spPr>
              <a:xfrm>
                <a:off x="10874167" y="4558241"/>
                <a:ext cx="1925058" cy="380328"/>
              </a:xfrm>
              <a:prstGeom prst="roundRect">
                <a:avLst/>
              </a:prstGeom>
              <a:solidFill>
                <a:srgbClr val="009051"/>
              </a:solidFill>
              <a:ln>
                <a:solidFill>
                  <a:srgbClr val="00905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1" name="TextBox 34">
                <a:extLst>
                  <a:ext uri="{FF2B5EF4-FFF2-40B4-BE49-F238E27FC236}">
                    <a16:creationId xmlns:a16="http://schemas.microsoft.com/office/drawing/2014/main" id="{97E8578B-74AF-4154-AFDB-DDE94FE819F9}"/>
                  </a:ext>
                </a:extLst>
              </p:cNvPr>
              <p:cNvSpPr txBox="1"/>
              <p:nvPr/>
            </p:nvSpPr>
            <p:spPr>
              <a:xfrm>
                <a:off x="10891000" y="4509143"/>
                <a:ext cx="1925056" cy="480126"/>
              </a:xfrm>
              <a:prstGeom prst="rect">
                <a:avLst/>
              </a:prstGeom>
            </p:spPr>
            <p:txBody>
              <a:bodyPr lIns="33867" tIns="33867" rIns="33867" bIns="33867" rtlCol="0" anchor="t"/>
              <a:lstStyle/>
              <a:p>
                <a:pPr marL="0" marR="0" lvl="0" indent="0" algn="ctr" defTabSz="609630" rtl="0" eaLnBrk="1" fontAlgn="auto" latinLnBrk="0" hangingPunct="1">
                  <a:lnSpc>
                    <a:spcPts val="1773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66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Sub </a:t>
                </a:r>
                <a:r>
                  <a:rPr kumimoji="0" lang="en-US" sz="1266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Tema</a:t>
                </a:r>
                <a:r>
                  <a:rPr kumimoji="0" lang="en-US" sz="1266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PKN (2)</a:t>
                </a:r>
              </a:p>
            </p:txBody>
          </p:sp>
        </p:grpSp>
      </p:grp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2C581BAC-5B00-46AB-A9C1-3880830144A1}"/>
              </a:ext>
            </a:extLst>
          </p:cNvPr>
          <p:cNvCxnSpPr>
            <a:cxnSpLocks/>
          </p:cNvCxnSpPr>
          <p:nvPr/>
        </p:nvCxnSpPr>
        <p:spPr>
          <a:xfrm>
            <a:off x="5951557" y="1642911"/>
            <a:ext cx="0" cy="231127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48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689E0E13-BAF5-D245-9847-F2134A23B3E1}"/>
              </a:ext>
            </a:extLst>
          </p:cNvPr>
          <p:cNvSpPr/>
          <p:nvPr/>
        </p:nvSpPr>
        <p:spPr>
          <a:xfrm>
            <a:off x="3613508" y="2631437"/>
            <a:ext cx="2496897" cy="77944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CD50630-51A4-EF46-B2A7-A8C9AA8262FD}"/>
              </a:ext>
            </a:extLst>
          </p:cNvPr>
          <p:cNvSpPr/>
          <p:nvPr/>
        </p:nvSpPr>
        <p:spPr>
          <a:xfrm>
            <a:off x="6700415" y="2108078"/>
            <a:ext cx="4858218" cy="204255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C50813-D6DD-E74E-A062-B679EEA0A2EF}"/>
              </a:ext>
            </a:extLst>
          </p:cNvPr>
          <p:cNvSpPr/>
          <p:nvPr/>
        </p:nvSpPr>
        <p:spPr>
          <a:xfrm>
            <a:off x="667168" y="2329445"/>
            <a:ext cx="2424434" cy="12535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2A19CF6-8EAB-4E68-95F0-CE6574ED2092}"/>
              </a:ext>
            </a:extLst>
          </p:cNvPr>
          <p:cNvSpPr txBox="1">
            <a:spLocks/>
          </p:cNvSpPr>
          <p:nvPr/>
        </p:nvSpPr>
        <p:spPr>
          <a:xfrm>
            <a:off x="2588623" y="734397"/>
            <a:ext cx="6252997" cy="637381"/>
          </a:xfrm>
          <a:prstGeom prst="roundRect">
            <a:avLst>
              <a:gd name="adj" fmla="val 36739"/>
            </a:avLst>
          </a:prstGeom>
          <a:solidFill>
            <a:srgbClr val="C00000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SemiBold" panose="020B0502040204020203" pitchFamily="34" charset="0"/>
                <a:ea typeface="+mj-ea"/>
                <a:cs typeface="+mj-cs"/>
              </a:rPr>
              <a:t>Tema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hnschrift SemiBold" panose="020B0502040204020203" pitchFamily="34" charset="0"/>
                <a:ea typeface="+mj-ea"/>
                <a:cs typeface="+mj-cs"/>
              </a:rPr>
              <a:t> PKN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3F215F7-F465-2C46-B237-BE87BC18C798}"/>
              </a:ext>
            </a:extLst>
          </p:cNvPr>
          <p:cNvGrpSpPr/>
          <p:nvPr/>
        </p:nvGrpSpPr>
        <p:grpSpPr>
          <a:xfrm>
            <a:off x="734900" y="2401439"/>
            <a:ext cx="2272034" cy="552238"/>
            <a:chOff x="331469" y="2492832"/>
            <a:chExt cx="2249400" cy="69690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7B7F48F-9AF6-B043-BF3F-940FBCFC5476}"/>
                </a:ext>
              </a:extLst>
            </p:cNvPr>
            <p:cNvSpPr/>
            <p:nvPr/>
          </p:nvSpPr>
          <p:spPr>
            <a:xfrm>
              <a:off x="331469" y="2492832"/>
              <a:ext cx="2249400" cy="696902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D9C1DFE-296C-DC4F-B616-DAA85AD734FF}"/>
                </a:ext>
              </a:extLst>
            </p:cNvPr>
            <p:cNvSpPr txBox="1"/>
            <p:nvPr/>
          </p:nvSpPr>
          <p:spPr>
            <a:xfrm>
              <a:off x="357376" y="2624573"/>
              <a:ext cx="2223493" cy="50492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ahnschrift SemiBold" panose="020B0502040204020203" pitchFamily="34" charset="0"/>
                  <a:ea typeface="+mn-ea"/>
                  <a:cs typeface="+mn-cs"/>
                </a:rPr>
                <a:t>Tema Nasional</a:t>
              </a:r>
            </a:p>
          </p:txBody>
        </p:sp>
      </p:grp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8C38DD39-B899-C647-BB4F-EE5C4165406B}"/>
              </a:ext>
            </a:extLst>
          </p:cNvPr>
          <p:cNvSpPr/>
          <p:nvPr/>
        </p:nvSpPr>
        <p:spPr>
          <a:xfrm>
            <a:off x="734900" y="3058071"/>
            <a:ext cx="2272034" cy="454405"/>
          </a:xfrm>
          <a:prstGeom prst="roundRect">
            <a:avLst>
              <a:gd name="adj" fmla="val 377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Dirumuskan LAN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4F97656-7D9E-6A44-8488-D3B55FB311BB}"/>
              </a:ext>
            </a:extLst>
          </p:cNvPr>
          <p:cNvGrpSpPr/>
          <p:nvPr/>
        </p:nvGrpSpPr>
        <p:grpSpPr>
          <a:xfrm>
            <a:off x="3715164" y="2733035"/>
            <a:ext cx="2272034" cy="552238"/>
            <a:chOff x="331469" y="2492832"/>
            <a:chExt cx="2249400" cy="696902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10BC9F7-7D34-914F-99DF-338BA24C9A2B}"/>
                </a:ext>
              </a:extLst>
            </p:cNvPr>
            <p:cNvSpPr/>
            <p:nvPr/>
          </p:nvSpPr>
          <p:spPr>
            <a:xfrm>
              <a:off x="331469" y="2492832"/>
              <a:ext cx="2249400" cy="696902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C9DB7D0-D35E-7143-91D9-777050AEC013}"/>
                </a:ext>
              </a:extLst>
            </p:cNvPr>
            <p:cNvSpPr txBox="1"/>
            <p:nvPr/>
          </p:nvSpPr>
          <p:spPr>
            <a:xfrm>
              <a:off x="357376" y="2624573"/>
              <a:ext cx="2223493" cy="50492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ahnschrift SemiBold" panose="020B0502040204020203" pitchFamily="34" charset="0"/>
                  <a:ea typeface="+mn-ea"/>
                  <a:cs typeface="+mn-cs"/>
                </a:rPr>
                <a:t>Tema Angkatan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5698138-BC8F-3D49-AF2D-F969C49A7BB5}"/>
              </a:ext>
            </a:extLst>
          </p:cNvPr>
          <p:cNvGrpSpPr/>
          <p:nvPr/>
        </p:nvGrpSpPr>
        <p:grpSpPr>
          <a:xfrm>
            <a:off x="6862762" y="2239767"/>
            <a:ext cx="4591902" cy="552238"/>
            <a:chOff x="331469" y="2492832"/>
            <a:chExt cx="2249400" cy="696902"/>
          </a:xfrm>
          <a:solidFill>
            <a:schemeClr val="accent2">
              <a:lumMod val="25000"/>
              <a:lumOff val="75000"/>
            </a:schemeClr>
          </a:solidFill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3212FD5-683D-3445-ACE0-604122912F5E}"/>
                </a:ext>
              </a:extLst>
            </p:cNvPr>
            <p:cNvSpPr/>
            <p:nvPr/>
          </p:nvSpPr>
          <p:spPr>
            <a:xfrm>
              <a:off x="331469" y="2492832"/>
              <a:ext cx="2249400" cy="696902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279B12F-608F-0A40-9041-FA0FAE26EF2B}"/>
                </a:ext>
              </a:extLst>
            </p:cNvPr>
            <p:cNvSpPr txBox="1"/>
            <p:nvPr/>
          </p:nvSpPr>
          <p:spPr>
            <a:xfrm>
              <a:off x="357376" y="2624573"/>
              <a:ext cx="2223493" cy="50492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ahnschrift SemiBold" panose="020B0502040204020203" pitchFamily="34" charset="0"/>
                  <a:ea typeface="+mn-ea"/>
                  <a:cs typeface="+mn-cs"/>
                </a:rPr>
                <a:t>PKN II</a:t>
              </a:r>
            </a:p>
          </p:txBody>
        </p:sp>
      </p:grp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17F9F56F-D55E-FA43-8C29-46F8D5428CE7}"/>
              </a:ext>
            </a:extLst>
          </p:cNvPr>
          <p:cNvSpPr/>
          <p:nvPr/>
        </p:nvSpPr>
        <p:spPr>
          <a:xfrm>
            <a:off x="6862762" y="2914770"/>
            <a:ext cx="4591902" cy="1110226"/>
          </a:xfrm>
          <a:prstGeom prst="roundRect">
            <a:avLst>
              <a:gd name="adj" fmla="val 3770"/>
            </a:avLst>
          </a:prstGeom>
          <a:solidFill>
            <a:schemeClr val="accent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marR="0" lvl="0" indent="-182563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id-ID" sz="18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Lemdik</a:t>
            </a:r>
            <a:r>
              <a:rPr kumimoji="0" lang="id-ID" sz="1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merumuskan tema angkatan</a:t>
            </a:r>
          </a:p>
          <a:p>
            <a:pPr marL="182563" marR="0" lvl="0" indent="-182563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id-ID" dirty="0">
                <a:solidFill>
                  <a:schemeClr val="tx1"/>
                </a:solidFill>
                <a:latin typeface="Calibri" panose="020F0502020204030204"/>
              </a:rPr>
              <a:t>Perumusan tema angkatan melibatkan LAN</a:t>
            </a:r>
          </a:p>
          <a:p>
            <a:pPr marL="182563" marR="0" lvl="0" indent="-182563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id-ID" sz="1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Tema angkatan dirumuskan sebelum penyelenggaraan PKN II</a:t>
            </a:r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30ECAB43-D3DA-B348-A713-5060FE5054C6}"/>
              </a:ext>
            </a:extLst>
          </p:cNvPr>
          <p:cNvSpPr/>
          <p:nvPr/>
        </p:nvSpPr>
        <p:spPr>
          <a:xfrm>
            <a:off x="3244000" y="2407632"/>
            <a:ext cx="284900" cy="13008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Arrow 26">
            <a:extLst>
              <a:ext uri="{FF2B5EF4-FFF2-40B4-BE49-F238E27FC236}">
                <a16:creationId xmlns:a16="http://schemas.microsoft.com/office/drawing/2014/main" id="{51195A8E-8C74-D544-9736-403894D07110}"/>
              </a:ext>
            </a:extLst>
          </p:cNvPr>
          <p:cNvSpPr/>
          <p:nvPr/>
        </p:nvSpPr>
        <p:spPr>
          <a:xfrm>
            <a:off x="6279676" y="2378102"/>
            <a:ext cx="284900" cy="13008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514C04-4D46-1246-8B63-015C083AFCA7}"/>
              </a:ext>
            </a:extLst>
          </p:cNvPr>
          <p:cNvSpPr/>
          <p:nvPr/>
        </p:nvSpPr>
        <p:spPr>
          <a:xfrm>
            <a:off x="7315199" y="4559352"/>
            <a:ext cx="4243434" cy="1319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Tema</a:t>
            </a:r>
            <a:r>
              <a:rPr lang="en-US" b="1" dirty="0"/>
              <a:t> </a:t>
            </a:r>
            <a:r>
              <a:rPr lang="en-US" b="1" dirty="0" err="1"/>
              <a:t>ini</a:t>
            </a:r>
            <a:r>
              <a:rPr lang="en-US" b="1" dirty="0"/>
              <a:t> </a:t>
            </a:r>
            <a:r>
              <a:rPr lang="en-US" b="1" dirty="0" err="1"/>
              <a:t>menjadi</a:t>
            </a:r>
            <a:r>
              <a:rPr lang="en-US" b="1" dirty="0"/>
              <a:t> </a:t>
            </a:r>
            <a:r>
              <a:rPr lang="en-US" b="1" dirty="0" err="1"/>
              <a:t>acuan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penetapan</a:t>
            </a:r>
            <a:r>
              <a:rPr lang="en-US" b="1" dirty="0"/>
              <a:t> </a:t>
            </a:r>
            <a:r>
              <a:rPr lang="en-US" b="1" dirty="0" err="1"/>
              <a:t>fokus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lokus</a:t>
            </a:r>
            <a:r>
              <a:rPr lang="en-US" b="1" dirty="0"/>
              <a:t> VKN*, </a:t>
            </a:r>
            <a:r>
              <a:rPr lang="en-US" b="1" dirty="0" err="1"/>
              <a:t>Penyusunan</a:t>
            </a:r>
            <a:r>
              <a:rPr lang="en-US" b="1" dirty="0"/>
              <a:t>  </a:t>
            </a:r>
            <a:r>
              <a:rPr lang="en-US" b="1" i="1" dirty="0"/>
              <a:t>Policy Brief</a:t>
            </a:r>
          </a:p>
        </p:txBody>
      </p:sp>
      <p:sp>
        <p:nvSpPr>
          <p:cNvPr id="30" name="Right Arrow 29">
            <a:extLst>
              <a:ext uri="{FF2B5EF4-FFF2-40B4-BE49-F238E27FC236}">
                <a16:creationId xmlns:a16="http://schemas.microsoft.com/office/drawing/2014/main" id="{707ABAF2-BFAA-AA40-9F60-5C4119524E68}"/>
              </a:ext>
            </a:extLst>
          </p:cNvPr>
          <p:cNvSpPr/>
          <p:nvPr/>
        </p:nvSpPr>
        <p:spPr>
          <a:xfrm rot="5400000">
            <a:off x="8909557" y="3165079"/>
            <a:ext cx="285780" cy="23822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26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33653F0C-4705-4AB3-A812-B1CEA830E7B1}"/>
              </a:ext>
            </a:extLst>
          </p:cNvPr>
          <p:cNvGrpSpPr/>
          <p:nvPr/>
        </p:nvGrpSpPr>
        <p:grpSpPr>
          <a:xfrm>
            <a:off x="1143000" y="1"/>
            <a:ext cx="9906001" cy="6628387"/>
            <a:chOff x="1714499" y="1"/>
            <a:chExt cx="14859002" cy="994258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8A79035-6E44-C14B-84EF-B6B518B85754}"/>
                </a:ext>
              </a:extLst>
            </p:cNvPr>
            <p:cNvGrpSpPr/>
            <p:nvPr/>
          </p:nvGrpSpPr>
          <p:grpSpPr>
            <a:xfrm>
              <a:off x="1714499" y="1"/>
              <a:ext cx="14859002" cy="9942581"/>
              <a:chOff x="-1" y="0"/>
              <a:chExt cx="9906001" cy="6628387"/>
            </a:xfrm>
          </p:grpSpPr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AF4CF9B9-28F3-9940-ABAE-1AC1F0218BAF}"/>
                  </a:ext>
                </a:extLst>
              </p:cNvPr>
              <p:cNvSpPr/>
              <p:nvPr/>
            </p:nvSpPr>
            <p:spPr>
              <a:xfrm>
                <a:off x="-1" y="0"/>
                <a:ext cx="4946785" cy="6628387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Rounded Rectangle 26">
                <a:extLst>
                  <a:ext uri="{FF2B5EF4-FFF2-40B4-BE49-F238E27FC236}">
                    <a16:creationId xmlns:a16="http://schemas.microsoft.com/office/drawing/2014/main" id="{97764354-1CED-0344-9C85-1DA216695001}"/>
                  </a:ext>
                </a:extLst>
              </p:cNvPr>
              <p:cNvSpPr/>
              <p:nvPr/>
            </p:nvSpPr>
            <p:spPr>
              <a:xfrm>
                <a:off x="1172762" y="5574590"/>
                <a:ext cx="3675801" cy="763713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Pelaksanaan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VKN</a:t>
                </a:r>
              </a:p>
              <a:p>
                <a:pPr marL="409596" marR="0" lvl="1" indent="-287352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itchFamily="2" charset="2"/>
                  <a:buChar char="q"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Aktualisasi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pembelajaran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di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lokus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VKN</a:t>
                </a:r>
              </a:p>
              <a:p>
                <a:pPr marL="409596" marR="0" lvl="1" indent="-287352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itchFamily="2" charset="2"/>
                  <a:buChar char="q"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Penyerahan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rekomendasi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kepada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lokus</a:t>
                </a: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409596" marR="0" lvl="1" indent="-287352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itchFamily="2" charset="2"/>
                  <a:buChar char="q"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Penyusunan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Laporan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Kelompok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dan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Individu</a:t>
                </a: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4" name="Rectangle 183">
                <a:extLst>
                  <a:ext uri="{FF2B5EF4-FFF2-40B4-BE49-F238E27FC236}">
                    <a16:creationId xmlns:a16="http://schemas.microsoft.com/office/drawing/2014/main" id="{2209A403-5EDA-8642-B810-D8FC7C666165}"/>
                  </a:ext>
                </a:extLst>
              </p:cNvPr>
              <p:cNvSpPr/>
              <p:nvPr/>
            </p:nvSpPr>
            <p:spPr>
              <a:xfrm>
                <a:off x="5039215" y="5166"/>
                <a:ext cx="4866785" cy="6623221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EBA57BDA-606B-FF4B-ABF7-85AC29936657}"/>
                  </a:ext>
                </a:extLst>
              </p:cNvPr>
              <p:cNvSpPr/>
              <p:nvPr/>
            </p:nvSpPr>
            <p:spPr>
              <a:xfrm rot="21247242" flipH="1">
                <a:off x="4325561" y="188764"/>
                <a:ext cx="2548410" cy="6410528"/>
              </a:xfrm>
              <a:custGeom>
                <a:avLst/>
                <a:gdLst>
                  <a:gd name="connsiteX0" fmla="*/ 2306471 w 2306471"/>
                  <a:gd name="connsiteY0" fmla="*/ 3310324 h 3632381"/>
                  <a:gd name="connsiteX1" fmla="*/ 941695 w 2306471"/>
                  <a:gd name="connsiteY1" fmla="*/ 3351268 h 3632381"/>
                  <a:gd name="connsiteX2" fmla="*/ 1023582 w 2306471"/>
                  <a:gd name="connsiteY2" fmla="*/ 294169 h 3632381"/>
                  <a:gd name="connsiteX3" fmla="*/ 0 w 2306471"/>
                  <a:gd name="connsiteY3" fmla="*/ 294169 h 3632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06471" h="3632381">
                    <a:moveTo>
                      <a:pt x="2306471" y="3310324"/>
                    </a:moveTo>
                    <a:cubicBezTo>
                      <a:pt x="1730990" y="3582142"/>
                      <a:pt x="1155510" y="3853960"/>
                      <a:pt x="941695" y="3351268"/>
                    </a:cubicBezTo>
                    <a:cubicBezTo>
                      <a:pt x="727880" y="2848576"/>
                      <a:pt x="1180531" y="803685"/>
                      <a:pt x="1023582" y="294169"/>
                    </a:cubicBezTo>
                    <a:cubicBezTo>
                      <a:pt x="866633" y="-215347"/>
                      <a:pt x="433316" y="39411"/>
                      <a:pt x="0" y="294169"/>
                    </a:cubicBezTo>
                  </a:path>
                </a:pathLst>
              </a:custGeom>
              <a:noFill/>
              <a:ln w="38100">
                <a:solidFill>
                  <a:srgbClr val="7030A0"/>
                </a:solidFill>
                <a:prstDash val="dash"/>
                <a:round/>
                <a:headEnd type="oval" w="lg" len="med"/>
                <a:tailEnd type="triangl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" name="Rounded Rectangle 4">
                <a:extLst>
                  <a:ext uri="{FF2B5EF4-FFF2-40B4-BE49-F238E27FC236}">
                    <a16:creationId xmlns:a16="http://schemas.microsoft.com/office/drawing/2014/main" id="{380343FF-A6C2-3F4A-B754-7D04D42430B8}"/>
                  </a:ext>
                </a:extLst>
              </p:cNvPr>
              <p:cNvSpPr/>
              <p:nvPr/>
            </p:nvSpPr>
            <p:spPr>
              <a:xfrm>
                <a:off x="5297036" y="703769"/>
                <a:ext cx="925071" cy="533457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Mandiri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A0812043-95F6-0848-864C-D72B1C9D7782}"/>
                  </a:ext>
                </a:extLst>
              </p:cNvPr>
              <p:cNvSpPr/>
              <p:nvPr/>
            </p:nvSpPr>
            <p:spPr>
              <a:xfrm>
                <a:off x="6321880" y="703769"/>
                <a:ext cx="1758353" cy="533457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Agenda IV (Modul Policy Brief)</a:t>
                </a:r>
              </a:p>
            </p:txBody>
          </p:sp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556622E2-647F-A245-AF28-649D0170BCB2}"/>
                  </a:ext>
                </a:extLst>
              </p:cNvPr>
              <p:cNvSpPr/>
              <p:nvPr/>
            </p:nvSpPr>
            <p:spPr>
              <a:xfrm>
                <a:off x="8180006" y="703769"/>
                <a:ext cx="1626222" cy="533457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Pemahaman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ttg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Penyusunan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Policy Brief</a:t>
                </a:r>
              </a:p>
            </p:txBody>
          </p:sp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451521D8-320A-5E4E-A365-36295E829679}"/>
                  </a:ext>
                </a:extLst>
              </p:cNvPr>
              <p:cNvSpPr/>
              <p:nvPr/>
            </p:nvSpPr>
            <p:spPr>
              <a:xfrm>
                <a:off x="5133698" y="1379464"/>
                <a:ext cx="1114035" cy="80892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E-Learning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6 JP Sync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3 JP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ASync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1F4A8A18-B860-F642-A984-AD9339953A67}"/>
                  </a:ext>
                </a:extLst>
              </p:cNvPr>
              <p:cNvSpPr/>
              <p:nvPr/>
            </p:nvSpPr>
            <p:spPr>
              <a:xfrm>
                <a:off x="6321880" y="1379465"/>
                <a:ext cx="1814737" cy="2288399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184159" marR="0" lvl="0" indent="-174634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Char char="-"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Penjelasan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Penyusunan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Policy Brief</a:t>
                </a:r>
              </a:p>
              <a:p>
                <a:pPr marL="184159" marR="0" lvl="0" indent="-174634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Char char="-"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Diskusi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Kelompok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, Policy Brief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sesuai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Sub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Tema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PKN</a:t>
                </a:r>
              </a:p>
              <a:p>
                <a:pPr marL="184159" marR="0" lvl="0" indent="-174634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Char char="-"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Dapat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menggunakan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2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ceramah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visitasi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/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visitasi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agenda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untuk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mendukung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tema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/ sub-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tema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16AB8635-248E-FA40-B268-E616E59E1402}"/>
                  </a:ext>
                </a:extLst>
              </p:cNvPr>
              <p:cNvSpPr/>
              <p:nvPr/>
            </p:nvSpPr>
            <p:spPr>
              <a:xfrm>
                <a:off x="8236390" y="1358918"/>
                <a:ext cx="1569838" cy="598442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Draft Policy Brief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Sesuai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Tema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3" name="Rounded Rectangle 12">
                <a:extLst>
                  <a:ext uri="{FF2B5EF4-FFF2-40B4-BE49-F238E27FC236}">
                    <a16:creationId xmlns:a16="http://schemas.microsoft.com/office/drawing/2014/main" id="{BBC45D80-8ADD-A042-BF14-59B9C1FE0FF9}"/>
                  </a:ext>
                </a:extLst>
              </p:cNvPr>
              <p:cNvSpPr/>
              <p:nvPr/>
            </p:nvSpPr>
            <p:spPr>
              <a:xfrm>
                <a:off x="127884" y="742296"/>
                <a:ext cx="949261" cy="456401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Mandiri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0849A3FD-FDD8-4A4B-88B7-7FDFEA95BF7F}"/>
                  </a:ext>
                </a:extLst>
              </p:cNvPr>
              <p:cNvSpPr/>
              <p:nvPr/>
            </p:nvSpPr>
            <p:spPr>
              <a:xfrm>
                <a:off x="1193816" y="706337"/>
                <a:ext cx="1822313" cy="52832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Agenda IV (Modul VKN)</a:t>
                </a:r>
              </a:p>
            </p:txBody>
          </p:sp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79401DF4-7736-C746-9D64-485B010C3704}"/>
                  </a:ext>
                </a:extLst>
              </p:cNvPr>
              <p:cNvSpPr/>
              <p:nvPr/>
            </p:nvSpPr>
            <p:spPr>
              <a:xfrm>
                <a:off x="3145040" y="708905"/>
                <a:ext cx="1717796" cy="670559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Pemahaman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tentang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Penyusunan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Pelaksanaan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VKN</a:t>
                </a:r>
              </a:p>
            </p:txBody>
          </p:sp>
          <p:sp>
            <p:nvSpPr>
              <p:cNvPr id="16" name="Rounded Rectangle 15">
                <a:extLst>
                  <a:ext uri="{FF2B5EF4-FFF2-40B4-BE49-F238E27FC236}">
                    <a16:creationId xmlns:a16="http://schemas.microsoft.com/office/drawing/2014/main" id="{604A882F-231A-4449-8E48-D4A5D48AF670}"/>
                  </a:ext>
                </a:extLst>
              </p:cNvPr>
              <p:cNvSpPr/>
              <p:nvPr/>
            </p:nvSpPr>
            <p:spPr>
              <a:xfrm>
                <a:off x="127884" y="1491682"/>
                <a:ext cx="978612" cy="720718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E-Learning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6 JP Sync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3 JP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Async</a:t>
                </a: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93C7AD88-26B5-DE4B-9FDF-B4E797A440DD}"/>
                  </a:ext>
                </a:extLst>
              </p:cNvPr>
              <p:cNvSpPr/>
              <p:nvPr/>
            </p:nvSpPr>
            <p:spPr>
              <a:xfrm>
                <a:off x="1178591" y="1487784"/>
                <a:ext cx="1859746" cy="2256005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146057" marR="0" lvl="0" indent="-122244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Char char="-"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Penjelasan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VKN (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Peserta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Lokus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)</a:t>
                </a:r>
              </a:p>
              <a:p>
                <a:pPr marL="146057" marR="0" lvl="0" indent="-122244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Char char="-"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Diskusi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Kelompok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VKN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untuk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mendalami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+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menyusun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kebutuhan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data dan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utk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VKN</a:t>
                </a:r>
              </a:p>
              <a:p>
                <a:pPr marL="146057" marR="0" lvl="0" indent="-122244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Char char="-"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Mencari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data-data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terkait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lokus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dengan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memanfaatkan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gambaran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dan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dukungan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informasi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9E058D02-8B2A-8C42-88D6-786C595DCD3E}"/>
                  </a:ext>
                </a:extLst>
              </p:cNvPr>
              <p:cNvSpPr/>
              <p:nvPr/>
            </p:nvSpPr>
            <p:spPr>
              <a:xfrm>
                <a:off x="3130768" y="1487784"/>
                <a:ext cx="1717795" cy="1356898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Informasi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awal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tentang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Competitive Advantages/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Permasalahan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/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Tantangan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Lokus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utk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diberikan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rekomendasi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Rounded Rectangle 24">
                <a:extLst>
                  <a:ext uri="{FF2B5EF4-FFF2-40B4-BE49-F238E27FC236}">
                    <a16:creationId xmlns:a16="http://schemas.microsoft.com/office/drawing/2014/main" id="{2CDB76CA-B8D9-3941-8258-CBCE96853A85}"/>
                  </a:ext>
                </a:extLst>
              </p:cNvPr>
              <p:cNvSpPr/>
              <p:nvPr/>
            </p:nvSpPr>
            <p:spPr>
              <a:xfrm>
                <a:off x="1236756" y="3955115"/>
                <a:ext cx="3611807" cy="977864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Ceramah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Tema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VKN</a:t>
                </a:r>
              </a:p>
              <a:p>
                <a:pPr marL="327042" marR="0" lvl="1" indent="-327042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itchFamily="2" charset="2"/>
                  <a:buChar char="q"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Mengidentifikasi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+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mengkonfirmasi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permasalahan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/ </a:t>
                </a:r>
                <a:r>
                  <a:rPr kumimoji="0" lang="en-US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competitive advantages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/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tantangan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327042" marR="0" lvl="1" indent="-327042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itchFamily="2" charset="2"/>
                  <a:buChar char="q"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Relevansi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pada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lokus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VKN</a:t>
                </a:r>
              </a:p>
            </p:txBody>
          </p:sp>
          <p:sp>
            <p:nvSpPr>
              <p:cNvPr id="26" name="Rounded Rectangle 25">
                <a:extLst>
                  <a:ext uri="{FF2B5EF4-FFF2-40B4-BE49-F238E27FC236}">
                    <a16:creationId xmlns:a16="http://schemas.microsoft.com/office/drawing/2014/main" id="{032FF759-A150-A548-A5E4-37EDFD697063}"/>
                  </a:ext>
                </a:extLst>
              </p:cNvPr>
              <p:cNvSpPr/>
              <p:nvPr/>
            </p:nvSpPr>
            <p:spPr>
              <a:xfrm>
                <a:off x="1233536" y="5016783"/>
                <a:ext cx="3615027" cy="474003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Penjelasan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VKN</a:t>
                </a:r>
              </a:p>
              <a:p>
                <a:pPr marL="296878" marR="0" lvl="1" indent="-296878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itchFamily="2" charset="2"/>
                  <a:buChar char="q"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Pengarahan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sebelum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pelaksanaan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VKN</a:t>
                </a:r>
              </a:p>
            </p:txBody>
          </p:sp>
          <p:sp>
            <p:nvSpPr>
              <p:cNvPr id="28" name="Rounded Rectangle 27">
                <a:extLst>
                  <a:ext uri="{FF2B5EF4-FFF2-40B4-BE49-F238E27FC236}">
                    <a16:creationId xmlns:a16="http://schemas.microsoft.com/office/drawing/2014/main" id="{58FA4A40-2A11-4543-A696-58032A18EE54}"/>
                  </a:ext>
                </a:extLst>
              </p:cNvPr>
              <p:cNvSpPr/>
              <p:nvPr/>
            </p:nvSpPr>
            <p:spPr>
              <a:xfrm>
                <a:off x="165399" y="3955115"/>
                <a:ext cx="928327" cy="528320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Klasikal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II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3 JP</a:t>
                </a:r>
              </a:p>
            </p:txBody>
          </p:sp>
          <p:sp>
            <p:nvSpPr>
              <p:cNvPr id="29" name="Rounded Rectangle 28">
                <a:extLst>
                  <a:ext uri="{FF2B5EF4-FFF2-40B4-BE49-F238E27FC236}">
                    <a16:creationId xmlns:a16="http://schemas.microsoft.com/office/drawing/2014/main" id="{669F0D7B-7576-1C4D-8848-965682B4E458}"/>
                  </a:ext>
                </a:extLst>
              </p:cNvPr>
              <p:cNvSpPr/>
              <p:nvPr/>
            </p:nvSpPr>
            <p:spPr>
              <a:xfrm>
                <a:off x="6389581" y="4344886"/>
                <a:ext cx="3416648" cy="653644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285764" marR="0" lvl="0" indent="-285764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itchFamily="2" charset="2"/>
                  <a:buChar char="ü"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Finalisasi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Policy Brief (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diperkaya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Hasil VKN)</a:t>
                </a:r>
              </a:p>
              <a:p>
                <a:pPr marL="285764" marR="0" lvl="0" indent="-285764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itchFamily="2" charset="2"/>
                  <a:buChar char="ü"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Peserta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melakukan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Advokasi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1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Policy Brief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kepada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Instansi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terkait</a:t>
                </a: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0840848D-657B-7C4F-9563-DBE7F00401B2}"/>
                  </a:ext>
                </a:extLst>
              </p:cNvPr>
              <p:cNvSpPr/>
              <p:nvPr/>
            </p:nvSpPr>
            <p:spPr>
              <a:xfrm>
                <a:off x="8279647" y="5077290"/>
                <a:ext cx="1526582" cy="318928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Nilai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Kelompok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1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Policy Brief</a:t>
                </a:r>
              </a:p>
            </p:txBody>
          </p:sp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539FCDF3-F3F3-154E-BA25-6FC5201AA5B4}"/>
                  </a:ext>
                </a:extLst>
              </p:cNvPr>
              <p:cNvSpPr/>
              <p:nvPr/>
            </p:nvSpPr>
            <p:spPr>
              <a:xfrm>
                <a:off x="6389580" y="3810103"/>
                <a:ext cx="1747037" cy="427269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Pematangan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Draft </a:t>
                </a:r>
                <a:r>
                  <a:rPr kumimoji="0" lang="en-US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Policy Brief</a:t>
                </a:r>
              </a:p>
            </p:txBody>
          </p:sp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id="{1F36433A-BC4A-9243-9164-3AD4E05FA5E8}"/>
                  </a:ext>
                </a:extLst>
              </p:cNvPr>
              <p:cNvSpPr/>
              <p:nvPr/>
            </p:nvSpPr>
            <p:spPr>
              <a:xfrm>
                <a:off x="8279647" y="3810103"/>
                <a:ext cx="1526581" cy="427269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Draft Policy Brief</a:t>
                </a:r>
              </a:p>
            </p:txBody>
          </p:sp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AA892D83-D53C-E74F-BBAA-DB7C3AB5D924}"/>
                  </a:ext>
                </a:extLst>
              </p:cNvPr>
              <p:cNvSpPr/>
              <p:nvPr/>
            </p:nvSpPr>
            <p:spPr>
              <a:xfrm>
                <a:off x="6389580" y="5120344"/>
                <a:ext cx="1747037" cy="318928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Penilaian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Policy Brief</a:t>
                </a:r>
              </a:p>
            </p:txBody>
          </p:sp>
          <p:sp>
            <p:nvSpPr>
              <p:cNvPr id="34" name="Rounded Rectangle 33">
                <a:extLst>
                  <a:ext uri="{FF2B5EF4-FFF2-40B4-BE49-F238E27FC236}">
                    <a16:creationId xmlns:a16="http://schemas.microsoft.com/office/drawing/2014/main" id="{E94CABF5-9A64-D340-A506-354F04D5052F}"/>
                  </a:ext>
                </a:extLst>
              </p:cNvPr>
              <p:cNvSpPr/>
              <p:nvPr/>
            </p:nvSpPr>
            <p:spPr>
              <a:xfrm>
                <a:off x="6389580" y="5561086"/>
                <a:ext cx="1747037" cy="942445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Dalam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Penilaian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juga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dilakukan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berbagi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hasil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VKN,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karena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hasil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VKN </a:t>
                </a:r>
                <a:r>
                  <a:rPr kumimoji="0" lang="en-US" sz="11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memperkaya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US" sz="11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Policy Brief</a:t>
                </a:r>
              </a:p>
            </p:txBody>
          </p:sp>
          <p:sp>
            <p:nvSpPr>
              <p:cNvPr id="35" name="Rounded Rectangle 34">
                <a:extLst>
                  <a:ext uri="{FF2B5EF4-FFF2-40B4-BE49-F238E27FC236}">
                    <a16:creationId xmlns:a16="http://schemas.microsoft.com/office/drawing/2014/main" id="{D1C3BE1C-E91E-6E43-8F45-C84445F8B0F3}"/>
                  </a:ext>
                </a:extLst>
              </p:cNvPr>
              <p:cNvSpPr/>
              <p:nvPr/>
            </p:nvSpPr>
            <p:spPr>
              <a:xfrm>
                <a:off x="5133698" y="3810103"/>
                <a:ext cx="1119593" cy="427269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Klasikal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II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3 JP</a:t>
                </a:r>
              </a:p>
            </p:txBody>
          </p:sp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6A55751C-7141-5B49-B633-F869B63973D1}"/>
                  </a:ext>
                </a:extLst>
              </p:cNvPr>
              <p:cNvSpPr/>
              <p:nvPr/>
            </p:nvSpPr>
            <p:spPr>
              <a:xfrm>
                <a:off x="5133698" y="4387400"/>
                <a:ext cx="1119593" cy="528320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Aktualisasi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7" name="Rounded Rectangle 36">
                <a:extLst>
                  <a:ext uri="{FF2B5EF4-FFF2-40B4-BE49-F238E27FC236}">
                    <a16:creationId xmlns:a16="http://schemas.microsoft.com/office/drawing/2014/main" id="{F510E500-2135-C845-9247-979786FA4C96}"/>
                  </a:ext>
                </a:extLst>
              </p:cNvPr>
              <p:cNvSpPr/>
              <p:nvPr/>
            </p:nvSpPr>
            <p:spPr>
              <a:xfrm>
                <a:off x="5133698" y="5077290"/>
                <a:ext cx="1119593" cy="528320"/>
              </a:xfrm>
              <a:prstGeom prst="roundRect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Klasikal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III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6 JP</a:t>
                </a:r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1E22B01B-8C21-E047-9EE5-81853FEDE889}"/>
                  </a:ext>
                </a:extLst>
              </p:cNvPr>
              <p:cNvSpPr/>
              <p:nvPr/>
            </p:nvSpPr>
            <p:spPr>
              <a:xfrm>
                <a:off x="1418093" y="6085176"/>
                <a:ext cx="3075349" cy="293524"/>
              </a:xfrm>
              <a:prstGeom prst="rect">
                <a:avLst/>
              </a:prstGeom>
              <a:noFill/>
              <a:ln w="28575">
                <a:solidFill>
                  <a:srgbClr val="7030A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" name="Rounded Rectangle 39">
                <a:extLst>
                  <a:ext uri="{FF2B5EF4-FFF2-40B4-BE49-F238E27FC236}">
                    <a16:creationId xmlns:a16="http://schemas.microsoft.com/office/drawing/2014/main" id="{22EA1F03-ED43-5240-B036-93AFAFCD9EA0}"/>
                  </a:ext>
                </a:extLst>
              </p:cNvPr>
              <p:cNvSpPr/>
              <p:nvPr/>
            </p:nvSpPr>
            <p:spPr>
              <a:xfrm>
                <a:off x="1709719" y="97867"/>
                <a:ext cx="1527343" cy="50015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VKN</a:t>
                </a:r>
              </a:p>
            </p:txBody>
          </p:sp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9CE1882F-8630-6545-B1FD-2E067CD0C25F}"/>
                  </a:ext>
                </a:extLst>
              </p:cNvPr>
              <p:cNvSpPr/>
              <p:nvPr/>
            </p:nvSpPr>
            <p:spPr>
              <a:xfrm>
                <a:off x="6591190" y="97867"/>
                <a:ext cx="1762834" cy="534783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Policy Brief</a:t>
                </a:r>
              </a:p>
            </p:txBody>
          </p:sp>
        </p:grp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E948FFCF-9CDC-4039-8490-6E0878E255DC}"/>
                </a:ext>
              </a:extLst>
            </p:cNvPr>
            <p:cNvSpPr/>
            <p:nvPr/>
          </p:nvSpPr>
          <p:spPr>
            <a:xfrm>
              <a:off x="8252395" y="4669317"/>
              <a:ext cx="2224455" cy="569484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67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RB </a:t>
              </a:r>
              <a:r>
                <a:rPr kumimoji="0" lang="en-US" sz="1867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Tematik</a:t>
              </a:r>
              <a:endPara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BCEE3BF-9EA5-457C-A060-1FCD91E16A3B}"/>
                </a:ext>
              </a:extLst>
            </p:cNvPr>
            <p:cNvSpPr/>
            <p:nvPr/>
          </p:nvSpPr>
          <p:spPr>
            <a:xfrm>
              <a:off x="5633858" y="4510862"/>
              <a:ext cx="3529986" cy="423088"/>
            </a:xfrm>
            <a:custGeom>
              <a:avLst/>
              <a:gdLst>
                <a:gd name="connsiteX0" fmla="*/ 1943100 w 1943100"/>
                <a:gd name="connsiteY0" fmla="*/ 267778 h 267778"/>
                <a:gd name="connsiteX1" fmla="*/ 800100 w 1943100"/>
                <a:gd name="connsiteY1" fmla="*/ 1078 h 267778"/>
                <a:gd name="connsiteX2" fmla="*/ 0 w 1943100"/>
                <a:gd name="connsiteY2" fmla="*/ 191578 h 267778"/>
                <a:gd name="connsiteX0" fmla="*/ 2912333 w 2912333"/>
                <a:gd name="connsiteY0" fmla="*/ 77354 h 227759"/>
                <a:gd name="connsiteX1" fmla="*/ 800100 w 2912333"/>
                <a:gd name="connsiteY1" fmla="*/ 37259 h 227759"/>
                <a:gd name="connsiteX2" fmla="*/ 0 w 2912333"/>
                <a:gd name="connsiteY2" fmla="*/ 227759 h 227759"/>
                <a:gd name="connsiteX0" fmla="*/ 2912333 w 2912333"/>
                <a:gd name="connsiteY0" fmla="*/ 108869 h 259274"/>
                <a:gd name="connsiteX1" fmla="*/ 800100 w 2912333"/>
                <a:gd name="connsiteY1" fmla="*/ 68774 h 259274"/>
                <a:gd name="connsiteX2" fmla="*/ 0 w 2912333"/>
                <a:gd name="connsiteY2" fmla="*/ 259274 h 259274"/>
                <a:gd name="connsiteX0" fmla="*/ 2912333 w 2912333"/>
                <a:gd name="connsiteY0" fmla="*/ 43566 h 343473"/>
                <a:gd name="connsiteX1" fmla="*/ 1234764 w 2912333"/>
                <a:gd name="connsiteY1" fmla="*/ 343369 h 343473"/>
                <a:gd name="connsiteX2" fmla="*/ 800100 w 2912333"/>
                <a:gd name="connsiteY2" fmla="*/ 3471 h 343473"/>
                <a:gd name="connsiteX3" fmla="*/ 0 w 2912333"/>
                <a:gd name="connsiteY3" fmla="*/ 193971 h 343473"/>
                <a:gd name="connsiteX0" fmla="*/ 2912333 w 2912333"/>
                <a:gd name="connsiteY0" fmla="*/ 43566 h 343369"/>
                <a:gd name="connsiteX1" fmla="*/ 1234764 w 2912333"/>
                <a:gd name="connsiteY1" fmla="*/ 343369 h 343369"/>
                <a:gd name="connsiteX2" fmla="*/ 800100 w 2912333"/>
                <a:gd name="connsiteY2" fmla="*/ 3471 h 343369"/>
                <a:gd name="connsiteX3" fmla="*/ 0 w 2912333"/>
                <a:gd name="connsiteY3" fmla="*/ 193971 h 343369"/>
                <a:gd name="connsiteX0" fmla="*/ 2850794 w 2850794"/>
                <a:gd name="connsiteY0" fmla="*/ 24683 h 343369"/>
                <a:gd name="connsiteX1" fmla="*/ 1234764 w 2850794"/>
                <a:gd name="connsiteY1" fmla="*/ 343369 h 343369"/>
                <a:gd name="connsiteX2" fmla="*/ 800100 w 2850794"/>
                <a:gd name="connsiteY2" fmla="*/ 3471 h 343369"/>
                <a:gd name="connsiteX3" fmla="*/ 0 w 2850794"/>
                <a:gd name="connsiteY3" fmla="*/ 193971 h 343369"/>
                <a:gd name="connsiteX0" fmla="*/ 2850794 w 2850794"/>
                <a:gd name="connsiteY0" fmla="*/ 100707 h 419393"/>
                <a:gd name="connsiteX1" fmla="*/ 1234764 w 2850794"/>
                <a:gd name="connsiteY1" fmla="*/ 419393 h 419393"/>
                <a:gd name="connsiteX2" fmla="*/ 800100 w 2850794"/>
                <a:gd name="connsiteY2" fmla="*/ 79495 h 419393"/>
                <a:gd name="connsiteX3" fmla="*/ 0 w 2850794"/>
                <a:gd name="connsiteY3" fmla="*/ 269995 h 419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0794" h="419393">
                  <a:moveTo>
                    <a:pt x="2850794" y="100707"/>
                  </a:moveTo>
                  <a:cubicBezTo>
                    <a:pt x="2360942" y="-97960"/>
                    <a:pt x="1740649" y="-8249"/>
                    <a:pt x="1234764" y="419393"/>
                  </a:cubicBezTo>
                  <a:cubicBezTo>
                    <a:pt x="882725" y="412711"/>
                    <a:pt x="1005894" y="104395"/>
                    <a:pt x="800100" y="79495"/>
                  </a:cubicBezTo>
                  <a:cubicBezTo>
                    <a:pt x="594306" y="54595"/>
                    <a:pt x="238125" y="168395"/>
                    <a:pt x="0" y="269995"/>
                  </a:cubicBezTo>
                </a:path>
              </a:pathLst>
            </a:custGeom>
            <a:noFill/>
            <a:ln w="28575"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447BF50-4BEF-476D-BA74-555010C041F6}"/>
                </a:ext>
              </a:extLst>
            </p:cNvPr>
            <p:cNvSpPr/>
            <p:nvPr/>
          </p:nvSpPr>
          <p:spPr>
            <a:xfrm>
              <a:off x="6521182" y="3619500"/>
              <a:ext cx="104442" cy="964513"/>
            </a:xfrm>
            <a:custGeom>
              <a:avLst/>
              <a:gdLst>
                <a:gd name="connsiteX0" fmla="*/ 698768 w 698768"/>
                <a:gd name="connsiteY0" fmla="*/ 990600 h 993044"/>
                <a:gd name="connsiteX1" fmla="*/ 51068 w 698768"/>
                <a:gd name="connsiteY1" fmla="*/ 838200 h 993044"/>
                <a:gd name="connsiteX2" fmla="*/ 89168 w 698768"/>
                <a:gd name="connsiteY2" fmla="*/ 0 h 993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8768" h="993044">
                  <a:moveTo>
                    <a:pt x="698768" y="990600"/>
                  </a:moveTo>
                  <a:cubicBezTo>
                    <a:pt x="425718" y="996950"/>
                    <a:pt x="152668" y="1003300"/>
                    <a:pt x="51068" y="838200"/>
                  </a:cubicBezTo>
                  <a:cubicBezTo>
                    <a:pt x="-50532" y="673100"/>
                    <a:pt x="19318" y="336550"/>
                    <a:pt x="89168" y="0"/>
                  </a:cubicBezTo>
                </a:path>
              </a:pathLst>
            </a:custGeom>
            <a:noFill/>
            <a:ln w="28575"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2A46D87-8344-45BC-A85A-19F2D55AB9C5}"/>
                </a:ext>
              </a:extLst>
            </p:cNvPr>
            <p:cNvSpPr/>
            <p:nvPr/>
          </p:nvSpPr>
          <p:spPr>
            <a:xfrm>
              <a:off x="5715000" y="4533900"/>
              <a:ext cx="824107" cy="1543050"/>
            </a:xfrm>
            <a:custGeom>
              <a:avLst/>
              <a:gdLst>
                <a:gd name="connsiteX0" fmla="*/ 800100 w 824107"/>
                <a:gd name="connsiteY0" fmla="*/ 0 h 1543050"/>
                <a:gd name="connsiteX1" fmla="*/ 723900 w 824107"/>
                <a:gd name="connsiteY1" fmla="*/ 914400 h 1543050"/>
                <a:gd name="connsiteX2" fmla="*/ 0 w 824107"/>
                <a:gd name="connsiteY2" fmla="*/ 1543050 h 154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4107" h="1543050">
                  <a:moveTo>
                    <a:pt x="800100" y="0"/>
                  </a:moveTo>
                  <a:cubicBezTo>
                    <a:pt x="828675" y="328612"/>
                    <a:pt x="857250" y="657225"/>
                    <a:pt x="723900" y="914400"/>
                  </a:cubicBezTo>
                  <a:cubicBezTo>
                    <a:pt x="590550" y="1171575"/>
                    <a:pt x="295275" y="1357312"/>
                    <a:pt x="0" y="1543050"/>
                  </a:cubicBezTo>
                </a:path>
              </a:pathLst>
            </a:custGeom>
            <a:noFill/>
            <a:ln w="28575"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AC21275-CF0D-4F90-AE3E-D63FEF9BE55E}"/>
                </a:ext>
              </a:extLst>
            </p:cNvPr>
            <p:cNvSpPr/>
            <p:nvPr/>
          </p:nvSpPr>
          <p:spPr>
            <a:xfrm>
              <a:off x="9220200" y="2933700"/>
              <a:ext cx="6399310" cy="2701750"/>
            </a:xfrm>
            <a:custGeom>
              <a:avLst/>
              <a:gdLst>
                <a:gd name="connsiteX0" fmla="*/ 0 w 6799360"/>
                <a:gd name="connsiteY0" fmla="*/ 2152650 h 2684752"/>
                <a:gd name="connsiteX1" fmla="*/ 3257550 w 6799360"/>
                <a:gd name="connsiteY1" fmla="*/ 2667000 h 2684752"/>
                <a:gd name="connsiteX2" fmla="*/ 6438900 w 6799360"/>
                <a:gd name="connsiteY2" fmla="*/ 1581150 h 2684752"/>
                <a:gd name="connsiteX3" fmla="*/ 6591300 w 6799360"/>
                <a:gd name="connsiteY3" fmla="*/ 0 h 2684752"/>
                <a:gd name="connsiteX0" fmla="*/ 0 w 6361210"/>
                <a:gd name="connsiteY0" fmla="*/ 2343150 h 2712856"/>
                <a:gd name="connsiteX1" fmla="*/ 2819400 w 6361210"/>
                <a:gd name="connsiteY1" fmla="*/ 2667000 h 2712856"/>
                <a:gd name="connsiteX2" fmla="*/ 6000750 w 6361210"/>
                <a:gd name="connsiteY2" fmla="*/ 1581150 h 2712856"/>
                <a:gd name="connsiteX3" fmla="*/ 6153150 w 6361210"/>
                <a:gd name="connsiteY3" fmla="*/ 0 h 2712856"/>
                <a:gd name="connsiteX0" fmla="*/ 0 w 6399310"/>
                <a:gd name="connsiteY0" fmla="*/ 2286000 h 2701750"/>
                <a:gd name="connsiteX1" fmla="*/ 2857500 w 6399310"/>
                <a:gd name="connsiteY1" fmla="*/ 2667000 h 2701750"/>
                <a:gd name="connsiteX2" fmla="*/ 6038850 w 6399310"/>
                <a:gd name="connsiteY2" fmla="*/ 1581150 h 2701750"/>
                <a:gd name="connsiteX3" fmla="*/ 6191250 w 6399310"/>
                <a:gd name="connsiteY3" fmla="*/ 0 h 2701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99310" h="2701750">
                  <a:moveTo>
                    <a:pt x="0" y="2286000"/>
                  </a:moveTo>
                  <a:cubicBezTo>
                    <a:pt x="1092200" y="2590800"/>
                    <a:pt x="1851025" y="2784475"/>
                    <a:pt x="2857500" y="2667000"/>
                  </a:cubicBezTo>
                  <a:cubicBezTo>
                    <a:pt x="3863975" y="2549525"/>
                    <a:pt x="5483225" y="2025650"/>
                    <a:pt x="6038850" y="1581150"/>
                  </a:cubicBezTo>
                  <a:cubicBezTo>
                    <a:pt x="6594475" y="1136650"/>
                    <a:pt x="6392862" y="568325"/>
                    <a:pt x="6191250" y="0"/>
                  </a:cubicBezTo>
                </a:path>
              </a:pathLst>
            </a:custGeom>
            <a:noFill/>
            <a:ln w="28575"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9558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FD96E901-7CFB-2A8F-43F0-526484D184DE}"/>
              </a:ext>
            </a:extLst>
          </p:cNvPr>
          <p:cNvSpPr/>
          <p:nvPr/>
        </p:nvSpPr>
        <p:spPr>
          <a:xfrm>
            <a:off x="286400" y="1659086"/>
            <a:ext cx="2077433" cy="677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PKN II 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B008FCB-5347-20F7-D5BD-FB4D000561D1}"/>
              </a:ext>
            </a:extLst>
          </p:cNvPr>
          <p:cNvSpPr/>
          <p:nvPr/>
        </p:nvSpPr>
        <p:spPr>
          <a:xfrm>
            <a:off x="2725995" y="1676030"/>
            <a:ext cx="2472267" cy="67733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PROYEK PERUBAHAN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857D9B8-99FA-CBEA-9C5A-02A19B01827B}"/>
              </a:ext>
            </a:extLst>
          </p:cNvPr>
          <p:cNvSpPr/>
          <p:nvPr/>
        </p:nvSpPr>
        <p:spPr>
          <a:xfrm>
            <a:off x="880533" y="372533"/>
            <a:ext cx="14630400" cy="3183467"/>
          </a:xfrm>
          <a:prstGeom prst="roundRect">
            <a:avLst>
              <a:gd name="adj" fmla="val 45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1280" tIns="40640" rIns="81280" bIns="40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8128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997B763-5298-5570-4C03-3838DC9D5D31}"/>
              </a:ext>
            </a:extLst>
          </p:cNvPr>
          <p:cNvSpPr txBox="1"/>
          <p:nvPr/>
        </p:nvSpPr>
        <p:spPr>
          <a:xfrm>
            <a:off x="340426" y="213371"/>
            <a:ext cx="5220741" cy="954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61913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867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PENAJAMAN PROYEK PERUBAHAN PELATIHAN KEPEMIMPINAN NASIONAL UNTUK MENDUKUNG </a:t>
            </a:r>
            <a:r>
              <a:rPr lang="en-US" sz="1867" b="1" kern="0" dirty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TEMA NASIONAL</a:t>
            </a:r>
            <a:endParaRPr kumimoji="0" lang="en-US" sz="1867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" name="Triangle 51">
            <a:extLst>
              <a:ext uri="{FF2B5EF4-FFF2-40B4-BE49-F238E27FC236}">
                <a16:creationId xmlns:a16="http://schemas.microsoft.com/office/drawing/2014/main" id="{36670CF0-7037-FF67-2AC8-26654E100D93}"/>
              </a:ext>
            </a:extLst>
          </p:cNvPr>
          <p:cNvSpPr/>
          <p:nvPr/>
        </p:nvSpPr>
        <p:spPr>
          <a:xfrm rot="5400000">
            <a:off x="2400386" y="1879381"/>
            <a:ext cx="361621" cy="30256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7" name="Triangle 56">
            <a:extLst>
              <a:ext uri="{FF2B5EF4-FFF2-40B4-BE49-F238E27FC236}">
                <a16:creationId xmlns:a16="http://schemas.microsoft.com/office/drawing/2014/main" id="{AB6B57C0-F264-6945-AFF9-8DAF31D099E9}"/>
              </a:ext>
            </a:extLst>
          </p:cNvPr>
          <p:cNvSpPr/>
          <p:nvPr/>
        </p:nvSpPr>
        <p:spPr>
          <a:xfrm rot="5400000">
            <a:off x="5229073" y="1896996"/>
            <a:ext cx="361621" cy="30256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0A828857-C034-45AE-BD18-16A1A79CA121}"/>
              </a:ext>
            </a:extLst>
          </p:cNvPr>
          <p:cNvSpPr/>
          <p:nvPr/>
        </p:nvSpPr>
        <p:spPr>
          <a:xfrm>
            <a:off x="341424" y="2432615"/>
            <a:ext cx="506050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Proyek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perubahan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diselaraskan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dengan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Visi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RPJMN 2025 -2029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guna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mempercepat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penerima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manfaat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program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pembangunan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mempercepat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penyelesaian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permasalahan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utama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di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masyarakat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serta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berkonstribusi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langsung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kepada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program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prioritas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Presiden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</p:txBody>
      </p:sp>
      <p:sp>
        <p:nvSpPr>
          <p:cNvPr id="47" name="Right Arrow 46">
            <a:extLst>
              <a:ext uri="{FF2B5EF4-FFF2-40B4-BE49-F238E27FC236}">
                <a16:creationId xmlns:a16="http://schemas.microsoft.com/office/drawing/2014/main" id="{260C1DE7-5091-EE4A-8030-F82ECB0ACF84}"/>
              </a:ext>
            </a:extLst>
          </p:cNvPr>
          <p:cNvSpPr/>
          <p:nvPr/>
        </p:nvSpPr>
        <p:spPr>
          <a:xfrm rot="5400000">
            <a:off x="2443158" y="3599301"/>
            <a:ext cx="562370" cy="293697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1448C23-6F3C-1D43-BD70-C77EC39930CB}"/>
              </a:ext>
            </a:extLst>
          </p:cNvPr>
          <p:cNvSpPr/>
          <p:nvPr/>
        </p:nvSpPr>
        <p:spPr>
          <a:xfrm>
            <a:off x="370795" y="5485035"/>
            <a:ext cx="4750600" cy="950229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FFFF00"/>
                </a:solidFill>
              </a:rPr>
              <a:t>Proyek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Perubahan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Peserta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dari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Instansi</a:t>
            </a:r>
            <a:r>
              <a:rPr lang="en-US" b="1" dirty="0">
                <a:solidFill>
                  <a:srgbClr val="FFFF00"/>
                </a:solidFill>
              </a:rPr>
              <a:t> lain </a:t>
            </a:r>
            <a:r>
              <a:rPr lang="en-US" b="1" dirty="0" err="1">
                <a:solidFill>
                  <a:srgbClr val="FFFF00"/>
                </a:solidFill>
              </a:rPr>
              <a:t>Dapat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selaras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dengan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Tema</a:t>
            </a:r>
            <a:r>
              <a:rPr lang="en-US" b="1" dirty="0">
                <a:solidFill>
                  <a:srgbClr val="FFFF00"/>
                </a:solidFill>
              </a:rPr>
              <a:t> PKN Tk. II </a:t>
            </a:r>
            <a:r>
              <a:rPr lang="en-US" b="1" dirty="0" err="1">
                <a:solidFill>
                  <a:srgbClr val="FFFF00"/>
                </a:solidFill>
              </a:rPr>
              <a:t>atau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dengan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Visi</a:t>
            </a:r>
            <a:r>
              <a:rPr lang="en-US" b="1" dirty="0">
                <a:solidFill>
                  <a:srgbClr val="FFFF00"/>
                </a:solidFill>
              </a:rPr>
              <a:t> RPJMN 2025 - 2029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671802D8-1524-4ABF-ADED-CCC2FCD0DE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5300" y="-36250"/>
            <a:ext cx="5980310" cy="510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73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0" name="Google Shape;2210;p195"/>
          <p:cNvSpPr/>
          <p:nvPr/>
        </p:nvSpPr>
        <p:spPr>
          <a:xfrm>
            <a:off x="-1" y="220134"/>
            <a:ext cx="12192001" cy="74884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1" name="Google Shape;2211;p195"/>
          <p:cNvSpPr/>
          <p:nvPr/>
        </p:nvSpPr>
        <p:spPr>
          <a:xfrm>
            <a:off x="6931026" y="3692560"/>
            <a:ext cx="3105151" cy="2138055"/>
          </a:xfrm>
          <a:prstGeom prst="rect">
            <a:avLst/>
          </a:prstGeom>
          <a:solidFill>
            <a:srgbClr val="D8E2F3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2" name="Google Shape;2212;p195"/>
          <p:cNvSpPr/>
          <p:nvPr/>
        </p:nvSpPr>
        <p:spPr>
          <a:xfrm>
            <a:off x="3508375" y="3692561"/>
            <a:ext cx="3263900" cy="2163370"/>
          </a:xfrm>
          <a:prstGeom prst="rect">
            <a:avLst/>
          </a:prstGeom>
          <a:solidFill>
            <a:srgbClr val="D8E2F3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3" name="Google Shape;2213;p195"/>
          <p:cNvSpPr/>
          <p:nvPr/>
        </p:nvSpPr>
        <p:spPr>
          <a:xfrm>
            <a:off x="142875" y="3692560"/>
            <a:ext cx="3263900" cy="2138055"/>
          </a:xfrm>
          <a:prstGeom prst="rect">
            <a:avLst/>
          </a:prstGeom>
          <a:solidFill>
            <a:srgbClr val="D8E2F3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4" name="Google Shape;2214;p195"/>
          <p:cNvSpPr txBox="1"/>
          <p:nvPr/>
        </p:nvSpPr>
        <p:spPr>
          <a:xfrm>
            <a:off x="197025" y="3692560"/>
            <a:ext cx="3197541" cy="2103549"/>
          </a:xfrm>
          <a:prstGeom prst="rect">
            <a:avLst/>
          </a:prstGeom>
          <a:solidFill>
            <a:srgbClr val="D8E2F3"/>
          </a:solidFill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pPr marL="287859" marR="0" lvl="0" indent="-28785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id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Identifikasi Masalah sesuai Jenjang Kompetensi (kreatif, hasil bermanfaat langsung/berdampak pada masyarakat)</a:t>
            </a:r>
            <a:endParaRPr kumimoji="0" sz="14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287859" marR="0" lvl="0" indent="-28785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id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Rancangan Aktualisasi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5" name="Google Shape;2215;p195"/>
          <p:cNvSpPr txBox="1"/>
          <p:nvPr/>
        </p:nvSpPr>
        <p:spPr>
          <a:xfrm>
            <a:off x="3808121" y="3403074"/>
            <a:ext cx="2446835" cy="2246729"/>
          </a:xfrm>
          <a:prstGeom prst="rect">
            <a:avLst/>
          </a:prstGeom>
          <a:solidFill>
            <a:srgbClr val="D8E2F3"/>
          </a:solidFill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pPr marL="287859" marR="0" lvl="0" indent="-152396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287859" marR="0" lvl="0" indent="-279393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tabLst/>
              <a:defRPr/>
            </a:pPr>
            <a:r>
              <a:rPr kumimoji="0" lang="id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Pemecahan Isu/masalah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287859" marR="0" lvl="0" indent="-279393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  <a:tabLst/>
              <a:defRPr/>
            </a:pPr>
            <a:r>
              <a:rPr kumimoji="0" lang="id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Penerapan kepemimpinan yang </a:t>
            </a:r>
            <a:r>
              <a:rPr kumimoji="0" lang="id" sz="2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agile</a:t>
            </a:r>
            <a:r>
              <a:rPr kumimoji="0" lang="id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6" name="Google Shape;2216;p195"/>
          <p:cNvSpPr txBox="1"/>
          <p:nvPr/>
        </p:nvSpPr>
        <p:spPr>
          <a:xfrm>
            <a:off x="7256011" y="3753263"/>
            <a:ext cx="2616200" cy="1816226"/>
          </a:xfrm>
          <a:prstGeom prst="rect">
            <a:avLst/>
          </a:prstGeom>
          <a:solidFill>
            <a:srgbClr val="D8E2F3"/>
          </a:solidFill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pPr marL="287859" marR="0" lvl="0" indent="-28785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id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Manfaat bagi organisasi dan individu peserta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287859" marR="0" lvl="0" indent="-16932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287859" marR="0" lvl="0" indent="-287859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id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Terobosan/Inovasi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7" name="Google Shape;2217;p195"/>
          <p:cNvSpPr/>
          <p:nvPr/>
        </p:nvSpPr>
        <p:spPr>
          <a:xfrm>
            <a:off x="142875" y="3260760"/>
            <a:ext cx="3263900" cy="431800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Tx/>
              <a:buNone/>
              <a:tabLst/>
              <a:defRPr/>
            </a:pPr>
            <a:r>
              <a:rPr kumimoji="0" lang="id" sz="18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PERENCANAAN</a:t>
            </a:r>
            <a:endParaRPr kumimoji="0" sz="14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18" name="Google Shape;2218;p195"/>
          <p:cNvSpPr/>
          <p:nvPr/>
        </p:nvSpPr>
        <p:spPr>
          <a:xfrm>
            <a:off x="3508375" y="3260760"/>
            <a:ext cx="3263900" cy="431800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Tx/>
              <a:buNone/>
              <a:tabLst/>
              <a:defRPr/>
            </a:pPr>
            <a:r>
              <a:rPr kumimoji="0" lang="id" sz="18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PELAKSANAAN</a:t>
            </a:r>
            <a:endParaRPr kumimoji="0" sz="14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19" name="Google Shape;2219;p195"/>
          <p:cNvSpPr/>
          <p:nvPr/>
        </p:nvSpPr>
        <p:spPr>
          <a:xfrm>
            <a:off x="6931026" y="3238832"/>
            <a:ext cx="3105151" cy="431800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Tx/>
              <a:buNone/>
              <a:tabLst/>
              <a:defRPr/>
            </a:pPr>
            <a:r>
              <a:rPr kumimoji="0" lang="id" sz="18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OUTPUT</a:t>
            </a:r>
            <a:endParaRPr kumimoji="0" sz="14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20" name="Google Shape;2220;p195"/>
          <p:cNvSpPr/>
          <p:nvPr/>
        </p:nvSpPr>
        <p:spPr>
          <a:xfrm>
            <a:off x="142875" y="1103680"/>
            <a:ext cx="9893300" cy="538197"/>
          </a:xfrm>
          <a:prstGeom prst="rect">
            <a:avLst/>
          </a:prstGeom>
          <a:solidFill>
            <a:srgbClr val="9CC2E5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Tx/>
              <a:buNone/>
              <a:tabLst/>
              <a:defRPr/>
            </a:pPr>
            <a:r>
              <a:rPr kumimoji="0" lang="id" sz="2000" b="1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Self Learning </a:t>
            </a:r>
            <a:r>
              <a:rPr kumimoji="0" lang="id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&amp; </a:t>
            </a:r>
            <a:r>
              <a:rPr kumimoji="0" lang="id" sz="2000" b="1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e-learning</a:t>
            </a:r>
            <a:endParaRPr kumimoji="0" sz="14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21" name="Google Shape;2221;p195"/>
          <p:cNvSpPr txBox="1"/>
          <p:nvPr/>
        </p:nvSpPr>
        <p:spPr>
          <a:xfrm>
            <a:off x="142875" y="2178087"/>
            <a:ext cx="9893300" cy="584735"/>
          </a:xfrm>
          <a:prstGeom prst="rect">
            <a:avLst/>
          </a:prstGeom>
          <a:solidFill>
            <a:srgbClr val="9CC2E5"/>
          </a:solidFill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Tx/>
              <a:buNone/>
              <a:tabLst/>
              <a:defRPr/>
            </a:pPr>
            <a:r>
              <a:rPr kumimoji="0" lang="id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Aktualisasi Kepemimpinan (</a:t>
            </a:r>
            <a:r>
              <a:rPr kumimoji="0" lang="id" sz="16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Workplace Learning</a:t>
            </a:r>
            <a:r>
              <a:rPr kumimoji="0" lang="id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)</a:t>
            </a:r>
            <a:endParaRPr kumimoji="0" sz="14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Tx/>
              <a:buNone/>
              <a:tabLst/>
              <a:defRPr/>
            </a:pPr>
            <a:r>
              <a:rPr kumimoji="0" lang="id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Membuat Inovasi yang berkontribusi pada Perubahan Tata Kelola Pemerintahan Yang lebih Baik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2" name="Google Shape;2222;p195"/>
          <p:cNvSpPr txBox="1"/>
          <p:nvPr/>
        </p:nvSpPr>
        <p:spPr>
          <a:xfrm>
            <a:off x="142875" y="379183"/>
            <a:ext cx="98933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Tx/>
              <a:buNone/>
              <a:tabLst/>
              <a:defRPr/>
            </a:pPr>
            <a:r>
              <a:rPr kumimoji="0" lang="id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PROSES PROYEK PERUBAHAN</a:t>
            </a:r>
            <a:endParaRPr kumimoji="0" sz="14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23" name="Google Shape;2223;p195"/>
          <p:cNvSpPr/>
          <p:nvPr/>
        </p:nvSpPr>
        <p:spPr>
          <a:xfrm>
            <a:off x="4001591" y="1711036"/>
            <a:ext cx="2175869" cy="287441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4" name="Google Shape;2224;p195"/>
          <p:cNvSpPr txBox="1"/>
          <p:nvPr/>
        </p:nvSpPr>
        <p:spPr>
          <a:xfrm>
            <a:off x="256340" y="6111456"/>
            <a:ext cx="9615872" cy="666937"/>
          </a:xfrm>
          <a:prstGeom prst="rect">
            <a:avLst/>
          </a:prstGeom>
          <a:solidFill>
            <a:srgbClr val="9CC2E5"/>
          </a:solidFill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r>
              <a:rPr kumimoji="0" lang="id" sz="18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Coaching*) dan Mentoring**)  sebagai Pendampingan Proses Aktualisasi Kepemimpinan</a:t>
            </a:r>
            <a:endParaRPr kumimoji="0" sz="1867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6" name="Google Shape;2226;p195"/>
          <p:cNvSpPr/>
          <p:nvPr/>
        </p:nvSpPr>
        <p:spPr>
          <a:xfrm rot="10800000">
            <a:off x="4567491" y="5755572"/>
            <a:ext cx="928095" cy="360471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5" name="Google Shape;2225;p195"/>
          <p:cNvSpPr/>
          <p:nvPr/>
        </p:nvSpPr>
        <p:spPr>
          <a:xfrm rot="10800000">
            <a:off x="1371706" y="5730256"/>
            <a:ext cx="928095" cy="360471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7" name="Google Shape;2227;p195"/>
          <p:cNvSpPr/>
          <p:nvPr/>
        </p:nvSpPr>
        <p:spPr>
          <a:xfrm rot="10800000">
            <a:off x="8016946" y="5755572"/>
            <a:ext cx="928095" cy="360471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8" name="Google Shape;2228;p195"/>
          <p:cNvSpPr txBox="1"/>
          <p:nvPr/>
        </p:nvSpPr>
        <p:spPr>
          <a:xfrm>
            <a:off x="10131074" y="3238832"/>
            <a:ext cx="1904701" cy="255450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pPr marL="321725" marR="0" lvl="0" indent="-321725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Tx/>
              <a:buNone/>
              <a:tabLst/>
              <a:defRPr/>
            </a:pPr>
            <a:r>
              <a:rPr kumimoji="0" lang="id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*) Coach ditunjuk dari Widyaiswara/ JPT yang kompeten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321725" marR="0" lvl="0" indent="-321725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Tx/>
              <a:buNone/>
              <a:tabLst/>
              <a:defRPr/>
            </a:pP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321725" marR="0" lvl="0" indent="-321725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Tx/>
              <a:buNone/>
              <a:tabLst/>
              <a:defRPr/>
            </a:pPr>
            <a:r>
              <a:rPr kumimoji="0" lang="id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**) </a:t>
            </a:r>
            <a:r>
              <a:rPr kumimoji="0" lang="id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Mentor adalah atasan peserta Pelatihan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549377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3">
            <a:extLst>
              <a:ext uri="{FF2B5EF4-FFF2-40B4-BE49-F238E27FC236}">
                <a16:creationId xmlns:a16="http://schemas.microsoft.com/office/drawing/2014/main" id="{09DE2783-C8DC-4C43-9037-1811B931229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82" b="21282"/>
          <a:stretch>
            <a:fillRect/>
          </a:stretch>
        </p:blipFill>
        <p:spPr>
          <a:xfrm>
            <a:off x="0" y="0"/>
            <a:ext cx="12192000" cy="4162425"/>
          </a:xfr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1E1D412-54FF-445F-976D-7B106E172CFE}"/>
              </a:ext>
            </a:extLst>
          </p:cNvPr>
          <p:cNvSpPr/>
          <p:nvPr/>
        </p:nvSpPr>
        <p:spPr>
          <a:xfrm>
            <a:off x="0" y="4162425"/>
            <a:ext cx="12192000" cy="2695575"/>
          </a:xfrm>
          <a:prstGeom prst="rect">
            <a:avLst/>
          </a:prstGeom>
          <a:solidFill>
            <a:srgbClr val="222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20" name="Parallelogram 19">
            <a:extLst>
              <a:ext uri="{FF2B5EF4-FFF2-40B4-BE49-F238E27FC236}">
                <a16:creationId xmlns:a16="http://schemas.microsoft.com/office/drawing/2014/main" id="{7602CD4C-4BF1-5341-9AE3-06BCED390AEE}"/>
              </a:ext>
            </a:extLst>
          </p:cNvPr>
          <p:cNvSpPr/>
          <p:nvPr/>
        </p:nvSpPr>
        <p:spPr>
          <a:xfrm>
            <a:off x="7441324" y="2410241"/>
            <a:ext cx="5453044" cy="854610"/>
          </a:xfrm>
          <a:prstGeom prst="parallelogram">
            <a:avLst>
              <a:gd name="adj" fmla="val 53515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899785C7-800C-4216-9253-8126F06FEF20}"/>
              </a:ext>
            </a:extLst>
          </p:cNvPr>
          <p:cNvSpPr>
            <a:spLocks/>
          </p:cNvSpPr>
          <p:nvPr/>
        </p:nvSpPr>
        <p:spPr bwMode="auto">
          <a:xfrm>
            <a:off x="-2951" y="2352337"/>
            <a:ext cx="7114012" cy="1850491"/>
          </a:xfrm>
          <a:custGeom>
            <a:avLst/>
            <a:gdLst>
              <a:gd name="connsiteX0" fmla="*/ 1099583 w 4312110"/>
              <a:gd name="connsiteY0" fmla="*/ 0 h 1121663"/>
              <a:gd name="connsiteX1" fmla="*/ 1101609 w 4312110"/>
              <a:gd name="connsiteY1" fmla="*/ 246443 h 1121663"/>
              <a:gd name="connsiteX2" fmla="*/ 1140116 w 4312110"/>
              <a:gd name="connsiteY2" fmla="*/ 326429 h 1121663"/>
              <a:gd name="connsiteX3" fmla="*/ 1142143 w 4312110"/>
              <a:gd name="connsiteY3" fmla="*/ 326429 h 1121663"/>
              <a:gd name="connsiteX4" fmla="*/ 1156330 w 4312110"/>
              <a:gd name="connsiteY4" fmla="*/ 326429 h 1121663"/>
              <a:gd name="connsiteX5" fmla="*/ 1156330 w 4312110"/>
              <a:gd name="connsiteY5" fmla="*/ 350208 h 1121663"/>
              <a:gd name="connsiteX6" fmla="*/ 1156837 w 4312110"/>
              <a:gd name="connsiteY6" fmla="*/ 351019 h 1121663"/>
              <a:gd name="connsiteX7" fmla="*/ 1160383 w 4312110"/>
              <a:gd name="connsiteY7" fmla="*/ 356694 h 1121663"/>
              <a:gd name="connsiteX8" fmla="*/ 1160383 w 4312110"/>
              <a:gd name="connsiteY8" fmla="*/ 471268 h 1121663"/>
              <a:gd name="connsiteX9" fmla="*/ 1162663 w 4312110"/>
              <a:gd name="connsiteY9" fmla="*/ 471268 h 1121663"/>
              <a:gd name="connsiteX10" fmla="*/ 1178624 w 4312110"/>
              <a:gd name="connsiteY10" fmla="*/ 471268 h 1121663"/>
              <a:gd name="connsiteX11" fmla="*/ 1178624 w 4312110"/>
              <a:gd name="connsiteY11" fmla="*/ 611783 h 1121663"/>
              <a:gd name="connsiteX12" fmla="*/ 1180144 w 4312110"/>
              <a:gd name="connsiteY12" fmla="*/ 611513 h 1121663"/>
              <a:gd name="connsiteX13" fmla="*/ 1190784 w 4312110"/>
              <a:gd name="connsiteY13" fmla="*/ 609622 h 1121663"/>
              <a:gd name="connsiteX14" fmla="*/ 1188757 w 4312110"/>
              <a:gd name="connsiteY14" fmla="*/ 698254 h 1121663"/>
              <a:gd name="connsiteX15" fmla="*/ 1190277 w 4312110"/>
              <a:gd name="connsiteY15" fmla="*/ 698525 h 1121663"/>
              <a:gd name="connsiteX16" fmla="*/ 1200917 w 4312110"/>
              <a:gd name="connsiteY16" fmla="*/ 700416 h 1121663"/>
              <a:gd name="connsiteX17" fmla="*/ 1201170 w 4312110"/>
              <a:gd name="connsiteY17" fmla="*/ 701227 h 1121663"/>
              <a:gd name="connsiteX18" fmla="*/ 1202944 w 4312110"/>
              <a:gd name="connsiteY18" fmla="*/ 706902 h 1121663"/>
              <a:gd name="connsiteX19" fmla="*/ 1203704 w 4312110"/>
              <a:gd name="connsiteY19" fmla="*/ 704470 h 1121663"/>
              <a:gd name="connsiteX20" fmla="*/ 1209024 w 4312110"/>
              <a:gd name="connsiteY20" fmla="*/ 687446 h 1121663"/>
              <a:gd name="connsiteX21" fmla="*/ 1210797 w 4312110"/>
              <a:gd name="connsiteY21" fmla="*/ 687446 h 1121663"/>
              <a:gd name="connsiteX22" fmla="*/ 1223211 w 4312110"/>
              <a:gd name="connsiteY22" fmla="*/ 687446 h 1121663"/>
              <a:gd name="connsiteX23" fmla="*/ 1223211 w 4312110"/>
              <a:gd name="connsiteY23" fmla="*/ 719872 h 1121663"/>
              <a:gd name="connsiteX24" fmla="*/ 1224224 w 4312110"/>
              <a:gd name="connsiteY24" fmla="*/ 720413 h 1121663"/>
              <a:gd name="connsiteX25" fmla="*/ 1231318 w 4312110"/>
              <a:gd name="connsiteY25" fmla="*/ 724196 h 1121663"/>
              <a:gd name="connsiteX26" fmla="*/ 1231318 w 4312110"/>
              <a:gd name="connsiteY26" fmla="*/ 725547 h 1121663"/>
              <a:gd name="connsiteX27" fmla="*/ 1231318 w 4312110"/>
              <a:gd name="connsiteY27" fmla="*/ 735005 h 1121663"/>
              <a:gd name="connsiteX28" fmla="*/ 1275905 w 4312110"/>
              <a:gd name="connsiteY28" fmla="*/ 735005 h 1121663"/>
              <a:gd name="connsiteX29" fmla="*/ 1275905 w 4312110"/>
              <a:gd name="connsiteY29" fmla="*/ 736086 h 1121663"/>
              <a:gd name="connsiteX30" fmla="*/ 1275905 w 4312110"/>
              <a:gd name="connsiteY30" fmla="*/ 743652 h 1121663"/>
              <a:gd name="connsiteX31" fmla="*/ 1277931 w 4312110"/>
              <a:gd name="connsiteY31" fmla="*/ 743652 h 1121663"/>
              <a:gd name="connsiteX32" fmla="*/ 1292118 w 4312110"/>
              <a:gd name="connsiteY32" fmla="*/ 743652 h 1121663"/>
              <a:gd name="connsiteX33" fmla="*/ 1292118 w 4312110"/>
              <a:gd name="connsiteY33" fmla="*/ 713387 h 1121663"/>
              <a:gd name="connsiteX34" fmla="*/ 1336705 w 4312110"/>
              <a:gd name="connsiteY34" fmla="*/ 713387 h 1121663"/>
              <a:gd name="connsiteX35" fmla="*/ 1336705 w 4312110"/>
              <a:gd name="connsiteY35" fmla="*/ 712036 h 1121663"/>
              <a:gd name="connsiteX36" fmla="*/ 1336705 w 4312110"/>
              <a:gd name="connsiteY36" fmla="*/ 702578 h 1121663"/>
              <a:gd name="connsiteX37" fmla="*/ 1337719 w 4312110"/>
              <a:gd name="connsiteY37" fmla="*/ 702578 h 1121663"/>
              <a:gd name="connsiteX38" fmla="*/ 1344812 w 4312110"/>
              <a:gd name="connsiteY38" fmla="*/ 702578 h 1121663"/>
              <a:gd name="connsiteX39" fmla="*/ 1344812 w 4312110"/>
              <a:gd name="connsiteY39" fmla="*/ 700687 h 1121663"/>
              <a:gd name="connsiteX40" fmla="*/ 1344812 w 4312110"/>
              <a:gd name="connsiteY40" fmla="*/ 687446 h 1121663"/>
              <a:gd name="connsiteX41" fmla="*/ 1345572 w 4312110"/>
              <a:gd name="connsiteY41" fmla="*/ 687446 h 1121663"/>
              <a:gd name="connsiteX42" fmla="*/ 1350892 w 4312110"/>
              <a:gd name="connsiteY42" fmla="*/ 687446 h 1121663"/>
              <a:gd name="connsiteX43" fmla="*/ 1350892 w 4312110"/>
              <a:gd name="connsiteY43" fmla="*/ 686365 h 1121663"/>
              <a:gd name="connsiteX44" fmla="*/ 1350892 w 4312110"/>
              <a:gd name="connsiteY44" fmla="*/ 678798 h 1121663"/>
              <a:gd name="connsiteX45" fmla="*/ 1352919 w 4312110"/>
              <a:gd name="connsiteY45" fmla="*/ 678798 h 1121663"/>
              <a:gd name="connsiteX46" fmla="*/ 1367106 w 4312110"/>
              <a:gd name="connsiteY46" fmla="*/ 678798 h 1121663"/>
              <a:gd name="connsiteX47" fmla="*/ 1367106 w 4312110"/>
              <a:gd name="connsiteY47" fmla="*/ 679879 h 1121663"/>
              <a:gd name="connsiteX48" fmla="*/ 1367106 w 4312110"/>
              <a:gd name="connsiteY48" fmla="*/ 687446 h 1121663"/>
              <a:gd name="connsiteX49" fmla="*/ 1389399 w 4312110"/>
              <a:gd name="connsiteY49" fmla="*/ 687446 h 1121663"/>
              <a:gd name="connsiteX50" fmla="*/ 1389399 w 4312110"/>
              <a:gd name="connsiteY50" fmla="*/ 685554 h 1121663"/>
              <a:gd name="connsiteX51" fmla="*/ 1389399 w 4312110"/>
              <a:gd name="connsiteY51" fmla="*/ 672313 h 1121663"/>
              <a:gd name="connsiteX52" fmla="*/ 1391173 w 4312110"/>
              <a:gd name="connsiteY52" fmla="*/ 672313 h 1121663"/>
              <a:gd name="connsiteX53" fmla="*/ 1403586 w 4312110"/>
              <a:gd name="connsiteY53" fmla="*/ 672313 h 1121663"/>
              <a:gd name="connsiteX54" fmla="*/ 1403586 w 4312110"/>
              <a:gd name="connsiteY54" fmla="*/ 696093 h 1121663"/>
              <a:gd name="connsiteX55" fmla="*/ 1404600 w 4312110"/>
              <a:gd name="connsiteY55" fmla="*/ 696093 h 1121663"/>
              <a:gd name="connsiteX56" fmla="*/ 1411693 w 4312110"/>
              <a:gd name="connsiteY56" fmla="*/ 696093 h 1121663"/>
              <a:gd name="connsiteX57" fmla="*/ 1411693 w 4312110"/>
              <a:gd name="connsiteY57" fmla="*/ 695012 h 1121663"/>
              <a:gd name="connsiteX58" fmla="*/ 1411693 w 4312110"/>
              <a:gd name="connsiteY58" fmla="*/ 687446 h 1121663"/>
              <a:gd name="connsiteX59" fmla="*/ 1413466 w 4312110"/>
              <a:gd name="connsiteY59" fmla="*/ 687446 h 1121663"/>
              <a:gd name="connsiteX60" fmla="*/ 1425880 w 4312110"/>
              <a:gd name="connsiteY60" fmla="*/ 687446 h 1121663"/>
              <a:gd name="connsiteX61" fmla="*/ 1425880 w 4312110"/>
              <a:gd name="connsiteY61" fmla="*/ 713387 h 1121663"/>
              <a:gd name="connsiteX62" fmla="*/ 1427907 w 4312110"/>
              <a:gd name="connsiteY62" fmla="*/ 713387 h 1121663"/>
              <a:gd name="connsiteX63" fmla="*/ 1442093 w 4312110"/>
              <a:gd name="connsiteY63" fmla="*/ 713387 h 1121663"/>
              <a:gd name="connsiteX64" fmla="*/ 1442093 w 4312110"/>
              <a:gd name="connsiteY64" fmla="*/ 715008 h 1121663"/>
              <a:gd name="connsiteX65" fmla="*/ 1442093 w 4312110"/>
              <a:gd name="connsiteY65" fmla="*/ 726358 h 1121663"/>
              <a:gd name="connsiteX66" fmla="*/ 1442853 w 4312110"/>
              <a:gd name="connsiteY66" fmla="*/ 726358 h 1121663"/>
              <a:gd name="connsiteX67" fmla="*/ 1448174 w 4312110"/>
              <a:gd name="connsiteY67" fmla="*/ 726358 h 1121663"/>
              <a:gd name="connsiteX68" fmla="*/ 1448174 w 4312110"/>
              <a:gd name="connsiteY68" fmla="*/ 725547 h 1121663"/>
              <a:gd name="connsiteX69" fmla="*/ 1448174 w 4312110"/>
              <a:gd name="connsiteY69" fmla="*/ 719872 h 1121663"/>
              <a:gd name="connsiteX70" fmla="*/ 1478574 w 4312110"/>
              <a:gd name="connsiteY70" fmla="*/ 719872 h 1121663"/>
              <a:gd name="connsiteX71" fmla="*/ 1478574 w 4312110"/>
              <a:gd name="connsiteY71" fmla="*/ 743652 h 1121663"/>
              <a:gd name="connsiteX72" fmla="*/ 1479587 w 4312110"/>
              <a:gd name="connsiteY72" fmla="*/ 743652 h 1121663"/>
              <a:gd name="connsiteX73" fmla="*/ 1486681 w 4312110"/>
              <a:gd name="connsiteY73" fmla="*/ 743652 h 1121663"/>
              <a:gd name="connsiteX74" fmla="*/ 1486681 w 4312110"/>
              <a:gd name="connsiteY74" fmla="*/ 744733 h 1121663"/>
              <a:gd name="connsiteX75" fmla="*/ 1486681 w 4312110"/>
              <a:gd name="connsiteY75" fmla="*/ 752299 h 1121663"/>
              <a:gd name="connsiteX76" fmla="*/ 1487441 w 4312110"/>
              <a:gd name="connsiteY76" fmla="*/ 752299 h 1121663"/>
              <a:gd name="connsiteX77" fmla="*/ 1492761 w 4312110"/>
              <a:gd name="connsiteY77" fmla="*/ 752299 h 1121663"/>
              <a:gd name="connsiteX78" fmla="*/ 1492761 w 4312110"/>
              <a:gd name="connsiteY78" fmla="*/ 750137 h 1121663"/>
              <a:gd name="connsiteX79" fmla="*/ 1492761 w 4312110"/>
              <a:gd name="connsiteY79" fmla="*/ 735005 h 1121663"/>
              <a:gd name="connsiteX80" fmla="*/ 1493774 w 4312110"/>
              <a:gd name="connsiteY80" fmla="*/ 735005 h 1121663"/>
              <a:gd name="connsiteX81" fmla="*/ 1500868 w 4312110"/>
              <a:gd name="connsiteY81" fmla="*/ 735005 h 1121663"/>
              <a:gd name="connsiteX82" fmla="*/ 1500868 w 4312110"/>
              <a:gd name="connsiteY82" fmla="*/ 736086 h 1121663"/>
              <a:gd name="connsiteX83" fmla="*/ 1500868 w 4312110"/>
              <a:gd name="connsiteY83" fmla="*/ 743652 h 1121663"/>
              <a:gd name="connsiteX84" fmla="*/ 1506188 w 4312110"/>
              <a:gd name="connsiteY84" fmla="*/ 741659 h 1121663"/>
              <a:gd name="connsiteX85" fmla="*/ 1506948 w 4312110"/>
              <a:gd name="connsiteY85" fmla="*/ 740679 h 1121663"/>
              <a:gd name="connsiteX86" fmla="*/ 1506948 w 4312110"/>
              <a:gd name="connsiteY86" fmla="*/ 735005 h 1121663"/>
              <a:gd name="connsiteX87" fmla="*/ 1545455 w 4312110"/>
              <a:gd name="connsiteY87" fmla="*/ 735005 h 1121663"/>
              <a:gd name="connsiteX88" fmla="*/ 1545455 w 4312110"/>
              <a:gd name="connsiteY88" fmla="*/ 758784 h 1121663"/>
              <a:gd name="connsiteX89" fmla="*/ 1547481 w 4312110"/>
              <a:gd name="connsiteY89" fmla="*/ 758784 h 1121663"/>
              <a:gd name="connsiteX90" fmla="*/ 1561668 w 4312110"/>
              <a:gd name="connsiteY90" fmla="*/ 758784 h 1121663"/>
              <a:gd name="connsiteX91" fmla="*/ 1561668 w 4312110"/>
              <a:gd name="connsiteY91" fmla="*/ 759865 h 1121663"/>
              <a:gd name="connsiteX92" fmla="*/ 1561668 w 4312110"/>
              <a:gd name="connsiteY92" fmla="*/ 767431 h 1121663"/>
              <a:gd name="connsiteX93" fmla="*/ 1563442 w 4312110"/>
              <a:gd name="connsiteY93" fmla="*/ 767431 h 1121663"/>
              <a:gd name="connsiteX94" fmla="*/ 1575855 w 4312110"/>
              <a:gd name="connsiteY94" fmla="*/ 767431 h 1121663"/>
              <a:gd name="connsiteX95" fmla="*/ 1575855 w 4312110"/>
              <a:gd name="connsiteY95" fmla="*/ 743652 h 1121663"/>
              <a:gd name="connsiteX96" fmla="*/ 1576868 w 4312110"/>
              <a:gd name="connsiteY96" fmla="*/ 743652 h 1121663"/>
              <a:gd name="connsiteX97" fmla="*/ 1583962 w 4312110"/>
              <a:gd name="connsiteY97" fmla="*/ 743652 h 1121663"/>
              <a:gd name="connsiteX98" fmla="*/ 1583962 w 4312110"/>
              <a:gd name="connsiteY98" fmla="*/ 711225 h 1121663"/>
              <a:gd name="connsiteX99" fmla="*/ 1584975 w 4312110"/>
              <a:gd name="connsiteY99" fmla="*/ 711225 h 1121663"/>
              <a:gd name="connsiteX100" fmla="*/ 1592069 w 4312110"/>
              <a:gd name="connsiteY100" fmla="*/ 711225 h 1121663"/>
              <a:gd name="connsiteX101" fmla="*/ 1592069 w 4312110"/>
              <a:gd name="connsiteY101" fmla="*/ 709334 h 1121663"/>
              <a:gd name="connsiteX102" fmla="*/ 1592069 w 4312110"/>
              <a:gd name="connsiteY102" fmla="*/ 696093 h 1121663"/>
              <a:gd name="connsiteX103" fmla="*/ 1590802 w 4312110"/>
              <a:gd name="connsiteY103" fmla="*/ 694471 h 1121663"/>
              <a:gd name="connsiteX104" fmla="*/ 1596122 w 4312110"/>
              <a:gd name="connsiteY104" fmla="*/ 683122 h 1121663"/>
              <a:gd name="connsiteX105" fmla="*/ 1604229 w 4312110"/>
              <a:gd name="connsiteY105" fmla="*/ 711225 h 1121663"/>
              <a:gd name="connsiteX106" fmla="*/ 1604989 w 4312110"/>
              <a:gd name="connsiteY106" fmla="*/ 711225 h 1121663"/>
              <a:gd name="connsiteX107" fmla="*/ 1610309 w 4312110"/>
              <a:gd name="connsiteY107" fmla="*/ 711225 h 1121663"/>
              <a:gd name="connsiteX108" fmla="*/ 1610309 w 4312110"/>
              <a:gd name="connsiteY108" fmla="*/ 605298 h 1121663"/>
              <a:gd name="connsiteX109" fmla="*/ 1611829 w 4312110"/>
              <a:gd name="connsiteY109" fmla="*/ 605298 h 1121663"/>
              <a:gd name="connsiteX110" fmla="*/ 1622469 w 4312110"/>
              <a:gd name="connsiteY110" fmla="*/ 605298 h 1121663"/>
              <a:gd name="connsiteX111" fmla="*/ 1622469 w 4312110"/>
              <a:gd name="connsiteY111" fmla="*/ 557739 h 1121663"/>
              <a:gd name="connsiteX112" fmla="*/ 1648816 w 4312110"/>
              <a:gd name="connsiteY112" fmla="*/ 557739 h 1121663"/>
              <a:gd name="connsiteX113" fmla="*/ 1648816 w 4312110"/>
              <a:gd name="connsiteY113" fmla="*/ 536121 h 1121663"/>
              <a:gd name="connsiteX114" fmla="*/ 1683270 w 4312110"/>
              <a:gd name="connsiteY114" fmla="*/ 536121 h 1121663"/>
              <a:gd name="connsiteX115" fmla="*/ 1683270 w 4312110"/>
              <a:gd name="connsiteY115" fmla="*/ 538553 h 1121663"/>
              <a:gd name="connsiteX116" fmla="*/ 1683270 w 4312110"/>
              <a:gd name="connsiteY116" fmla="*/ 555577 h 1121663"/>
              <a:gd name="connsiteX117" fmla="*/ 1685550 w 4312110"/>
              <a:gd name="connsiteY117" fmla="*/ 555577 h 1121663"/>
              <a:gd name="connsiteX118" fmla="*/ 1701510 w 4312110"/>
              <a:gd name="connsiteY118" fmla="*/ 555577 h 1121663"/>
              <a:gd name="connsiteX119" fmla="*/ 1701510 w 4312110"/>
              <a:gd name="connsiteY119" fmla="*/ 603136 h 1121663"/>
              <a:gd name="connsiteX120" fmla="*/ 1702523 w 4312110"/>
              <a:gd name="connsiteY120" fmla="*/ 603136 h 1121663"/>
              <a:gd name="connsiteX121" fmla="*/ 1709617 w 4312110"/>
              <a:gd name="connsiteY121" fmla="*/ 603136 h 1121663"/>
              <a:gd name="connsiteX122" fmla="*/ 1723804 w 4312110"/>
              <a:gd name="connsiteY122" fmla="*/ 607460 h 1121663"/>
              <a:gd name="connsiteX123" fmla="*/ 1723804 w 4312110"/>
              <a:gd name="connsiteY123" fmla="*/ 646372 h 1121663"/>
              <a:gd name="connsiteX124" fmla="*/ 1724817 w 4312110"/>
              <a:gd name="connsiteY124" fmla="*/ 646372 h 1121663"/>
              <a:gd name="connsiteX125" fmla="*/ 1731910 w 4312110"/>
              <a:gd name="connsiteY125" fmla="*/ 646372 h 1121663"/>
              <a:gd name="connsiteX126" fmla="*/ 1731910 w 4312110"/>
              <a:gd name="connsiteY126" fmla="*/ 647993 h 1121663"/>
              <a:gd name="connsiteX127" fmla="*/ 1731910 w 4312110"/>
              <a:gd name="connsiteY127" fmla="*/ 659342 h 1121663"/>
              <a:gd name="connsiteX128" fmla="*/ 1733937 w 4312110"/>
              <a:gd name="connsiteY128" fmla="*/ 659342 h 1121663"/>
              <a:gd name="connsiteX129" fmla="*/ 1748124 w 4312110"/>
              <a:gd name="connsiteY129" fmla="*/ 659342 h 1121663"/>
              <a:gd name="connsiteX130" fmla="*/ 1754204 w 4312110"/>
              <a:gd name="connsiteY130" fmla="*/ 665828 h 1121663"/>
              <a:gd name="connsiteX131" fmla="*/ 1754204 w 4312110"/>
              <a:gd name="connsiteY131" fmla="*/ 687446 h 1121663"/>
              <a:gd name="connsiteX132" fmla="*/ 1756484 w 4312110"/>
              <a:gd name="connsiteY132" fmla="*/ 687446 h 1121663"/>
              <a:gd name="connsiteX133" fmla="*/ 1772444 w 4312110"/>
              <a:gd name="connsiteY133" fmla="*/ 687446 h 1121663"/>
              <a:gd name="connsiteX134" fmla="*/ 1772444 w 4312110"/>
              <a:gd name="connsiteY134" fmla="*/ 688526 h 1121663"/>
              <a:gd name="connsiteX135" fmla="*/ 1772444 w 4312110"/>
              <a:gd name="connsiteY135" fmla="*/ 696093 h 1121663"/>
              <a:gd name="connsiteX136" fmla="*/ 1773711 w 4312110"/>
              <a:gd name="connsiteY136" fmla="*/ 696093 h 1121663"/>
              <a:gd name="connsiteX137" fmla="*/ 1782578 w 4312110"/>
              <a:gd name="connsiteY137" fmla="*/ 696093 h 1121663"/>
              <a:gd name="connsiteX138" fmla="*/ 1782578 w 4312110"/>
              <a:gd name="connsiteY138" fmla="*/ 698254 h 1121663"/>
              <a:gd name="connsiteX139" fmla="*/ 1782578 w 4312110"/>
              <a:gd name="connsiteY139" fmla="*/ 713387 h 1121663"/>
              <a:gd name="connsiteX140" fmla="*/ 1786631 w 4312110"/>
              <a:gd name="connsiteY140" fmla="*/ 711495 h 1121663"/>
              <a:gd name="connsiteX141" fmla="*/ 1786631 w 4312110"/>
              <a:gd name="connsiteY141" fmla="*/ 698254 h 1121663"/>
              <a:gd name="connsiteX142" fmla="*/ 1787644 w 4312110"/>
              <a:gd name="connsiteY142" fmla="*/ 698254 h 1121663"/>
              <a:gd name="connsiteX143" fmla="*/ 1794738 w 4312110"/>
              <a:gd name="connsiteY143" fmla="*/ 698254 h 1121663"/>
              <a:gd name="connsiteX144" fmla="*/ 1794738 w 4312110"/>
              <a:gd name="connsiteY144" fmla="*/ 699876 h 1121663"/>
              <a:gd name="connsiteX145" fmla="*/ 1794738 w 4312110"/>
              <a:gd name="connsiteY145" fmla="*/ 711225 h 1121663"/>
              <a:gd name="connsiteX146" fmla="*/ 1795498 w 4312110"/>
              <a:gd name="connsiteY146" fmla="*/ 711225 h 1121663"/>
              <a:gd name="connsiteX147" fmla="*/ 1800818 w 4312110"/>
              <a:gd name="connsiteY147" fmla="*/ 711225 h 1121663"/>
              <a:gd name="connsiteX148" fmla="*/ 1849458 w 4312110"/>
              <a:gd name="connsiteY148" fmla="*/ 706902 h 1121663"/>
              <a:gd name="connsiteX149" fmla="*/ 1849458 w 4312110"/>
              <a:gd name="connsiteY149" fmla="*/ 708253 h 1121663"/>
              <a:gd name="connsiteX150" fmla="*/ 1849458 w 4312110"/>
              <a:gd name="connsiteY150" fmla="*/ 717710 h 1121663"/>
              <a:gd name="connsiteX151" fmla="*/ 1850218 w 4312110"/>
              <a:gd name="connsiteY151" fmla="*/ 717710 h 1121663"/>
              <a:gd name="connsiteX152" fmla="*/ 1855539 w 4312110"/>
              <a:gd name="connsiteY152" fmla="*/ 717710 h 1121663"/>
              <a:gd name="connsiteX153" fmla="*/ 1855539 w 4312110"/>
              <a:gd name="connsiteY153" fmla="*/ 719872 h 1121663"/>
              <a:gd name="connsiteX154" fmla="*/ 1855539 w 4312110"/>
              <a:gd name="connsiteY154" fmla="*/ 735005 h 1121663"/>
              <a:gd name="connsiteX155" fmla="*/ 1857565 w 4312110"/>
              <a:gd name="connsiteY155" fmla="*/ 733654 h 1121663"/>
              <a:gd name="connsiteX156" fmla="*/ 1871752 w 4312110"/>
              <a:gd name="connsiteY156" fmla="*/ 724196 h 1121663"/>
              <a:gd name="connsiteX157" fmla="*/ 1877832 w 4312110"/>
              <a:gd name="connsiteY157" fmla="*/ 683122 h 1121663"/>
              <a:gd name="connsiteX158" fmla="*/ 1878592 w 4312110"/>
              <a:gd name="connsiteY158" fmla="*/ 682852 h 1121663"/>
              <a:gd name="connsiteX159" fmla="*/ 1883912 w 4312110"/>
              <a:gd name="connsiteY159" fmla="*/ 680960 h 1121663"/>
              <a:gd name="connsiteX160" fmla="*/ 1885939 w 4312110"/>
              <a:gd name="connsiteY160" fmla="*/ 611783 h 1121663"/>
              <a:gd name="connsiteX161" fmla="*/ 1887966 w 4312110"/>
              <a:gd name="connsiteY161" fmla="*/ 680960 h 1121663"/>
              <a:gd name="connsiteX162" fmla="*/ 1888726 w 4312110"/>
              <a:gd name="connsiteY162" fmla="*/ 681230 h 1121663"/>
              <a:gd name="connsiteX163" fmla="*/ 1894046 w 4312110"/>
              <a:gd name="connsiteY163" fmla="*/ 683122 h 1121663"/>
              <a:gd name="connsiteX164" fmla="*/ 1894046 w 4312110"/>
              <a:gd name="connsiteY164" fmla="*/ 596651 h 1121663"/>
              <a:gd name="connsiteX165" fmla="*/ 1898099 w 4312110"/>
              <a:gd name="connsiteY165" fmla="*/ 564224 h 1121663"/>
              <a:gd name="connsiteX166" fmla="*/ 1936606 w 4312110"/>
              <a:gd name="connsiteY166" fmla="*/ 564224 h 1121663"/>
              <a:gd name="connsiteX167" fmla="*/ 1936606 w 4312110"/>
              <a:gd name="connsiteY167" fmla="*/ 596651 h 1121663"/>
              <a:gd name="connsiteX168" fmla="*/ 1937366 w 4312110"/>
              <a:gd name="connsiteY168" fmla="*/ 596651 h 1121663"/>
              <a:gd name="connsiteX169" fmla="*/ 1942686 w 4312110"/>
              <a:gd name="connsiteY169" fmla="*/ 596651 h 1121663"/>
              <a:gd name="connsiteX170" fmla="*/ 1942686 w 4312110"/>
              <a:gd name="connsiteY170" fmla="*/ 514503 h 1121663"/>
              <a:gd name="connsiteX171" fmla="*/ 1944460 w 4312110"/>
              <a:gd name="connsiteY171" fmla="*/ 514503 h 1121663"/>
              <a:gd name="connsiteX172" fmla="*/ 1956873 w 4312110"/>
              <a:gd name="connsiteY172" fmla="*/ 514503 h 1121663"/>
              <a:gd name="connsiteX173" fmla="*/ 1956873 w 4312110"/>
              <a:gd name="connsiteY173" fmla="*/ 512612 h 1121663"/>
              <a:gd name="connsiteX174" fmla="*/ 1956873 w 4312110"/>
              <a:gd name="connsiteY174" fmla="*/ 499371 h 1121663"/>
              <a:gd name="connsiteX175" fmla="*/ 1979167 w 4312110"/>
              <a:gd name="connsiteY175" fmla="*/ 499371 h 1121663"/>
              <a:gd name="connsiteX176" fmla="*/ 1979167 w 4312110"/>
              <a:gd name="connsiteY176" fmla="*/ 498290 h 1121663"/>
              <a:gd name="connsiteX177" fmla="*/ 1979167 w 4312110"/>
              <a:gd name="connsiteY177" fmla="*/ 490724 h 1121663"/>
              <a:gd name="connsiteX178" fmla="*/ 1980940 w 4312110"/>
              <a:gd name="connsiteY178" fmla="*/ 490724 h 1121663"/>
              <a:gd name="connsiteX179" fmla="*/ 1993354 w 4312110"/>
              <a:gd name="connsiteY179" fmla="*/ 490724 h 1121663"/>
              <a:gd name="connsiteX180" fmla="*/ 1993354 w 4312110"/>
              <a:gd name="connsiteY180" fmla="*/ 491805 h 1121663"/>
              <a:gd name="connsiteX181" fmla="*/ 1993354 w 4312110"/>
              <a:gd name="connsiteY181" fmla="*/ 499371 h 1121663"/>
              <a:gd name="connsiteX182" fmla="*/ 1994114 w 4312110"/>
              <a:gd name="connsiteY182" fmla="*/ 499371 h 1121663"/>
              <a:gd name="connsiteX183" fmla="*/ 1999434 w 4312110"/>
              <a:gd name="connsiteY183" fmla="*/ 499371 h 1121663"/>
              <a:gd name="connsiteX184" fmla="*/ 2009567 w 4312110"/>
              <a:gd name="connsiteY184" fmla="*/ 495047 h 1121663"/>
              <a:gd name="connsiteX185" fmla="*/ 2013620 w 4312110"/>
              <a:gd name="connsiteY185" fmla="*/ 498290 h 1121663"/>
              <a:gd name="connsiteX186" fmla="*/ 2013620 w 4312110"/>
              <a:gd name="connsiteY186" fmla="*/ 490724 h 1121663"/>
              <a:gd name="connsiteX187" fmla="*/ 2015900 w 4312110"/>
              <a:gd name="connsiteY187" fmla="*/ 490724 h 1121663"/>
              <a:gd name="connsiteX188" fmla="*/ 2031861 w 4312110"/>
              <a:gd name="connsiteY188" fmla="*/ 490724 h 1121663"/>
              <a:gd name="connsiteX189" fmla="*/ 2031861 w 4312110"/>
              <a:gd name="connsiteY189" fmla="*/ 491805 h 1121663"/>
              <a:gd name="connsiteX190" fmla="*/ 2031861 w 4312110"/>
              <a:gd name="connsiteY190" fmla="*/ 499371 h 1121663"/>
              <a:gd name="connsiteX191" fmla="*/ 2062261 w 4312110"/>
              <a:gd name="connsiteY191" fmla="*/ 499371 h 1121663"/>
              <a:gd name="connsiteX192" fmla="*/ 2062261 w 4312110"/>
              <a:gd name="connsiteY192" fmla="*/ 500992 h 1121663"/>
              <a:gd name="connsiteX193" fmla="*/ 2062261 w 4312110"/>
              <a:gd name="connsiteY193" fmla="*/ 512342 h 1121663"/>
              <a:gd name="connsiteX194" fmla="*/ 2088608 w 4312110"/>
              <a:gd name="connsiteY194" fmla="*/ 512342 h 1121663"/>
              <a:gd name="connsiteX195" fmla="*/ 2088608 w 4312110"/>
              <a:gd name="connsiteY195" fmla="*/ 542606 h 1121663"/>
              <a:gd name="connsiteX196" fmla="*/ 2089368 w 4312110"/>
              <a:gd name="connsiteY196" fmla="*/ 542606 h 1121663"/>
              <a:gd name="connsiteX197" fmla="*/ 2094688 w 4312110"/>
              <a:gd name="connsiteY197" fmla="*/ 542606 h 1121663"/>
              <a:gd name="connsiteX198" fmla="*/ 2094688 w 4312110"/>
              <a:gd name="connsiteY198" fmla="*/ 543687 h 1121663"/>
              <a:gd name="connsiteX199" fmla="*/ 2094688 w 4312110"/>
              <a:gd name="connsiteY199" fmla="*/ 551254 h 1121663"/>
              <a:gd name="connsiteX200" fmla="*/ 2098742 w 4312110"/>
              <a:gd name="connsiteY200" fmla="*/ 581518 h 1121663"/>
              <a:gd name="connsiteX201" fmla="*/ 2099502 w 4312110"/>
              <a:gd name="connsiteY201" fmla="*/ 581518 h 1121663"/>
              <a:gd name="connsiteX202" fmla="*/ 2104822 w 4312110"/>
              <a:gd name="connsiteY202" fmla="*/ 581518 h 1121663"/>
              <a:gd name="connsiteX203" fmla="*/ 2104822 w 4312110"/>
              <a:gd name="connsiteY203" fmla="*/ 582329 h 1121663"/>
              <a:gd name="connsiteX204" fmla="*/ 2104822 w 4312110"/>
              <a:gd name="connsiteY204" fmla="*/ 588004 h 1121663"/>
              <a:gd name="connsiteX205" fmla="*/ 2105835 w 4312110"/>
              <a:gd name="connsiteY205" fmla="*/ 588004 h 1121663"/>
              <a:gd name="connsiteX206" fmla="*/ 2112928 w 4312110"/>
              <a:gd name="connsiteY206" fmla="*/ 588004 h 1121663"/>
              <a:gd name="connsiteX207" fmla="*/ 2112928 w 4312110"/>
              <a:gd name="connsiteY207" fmla="*/ 618269 h 1121663"/>
              <a:gd name="connsiteX208" fmla="*/ 2114955 w 4312110"/>
              <a:gd name="connsiteY208" fmla="*/ 618269 h 1121663"/>
              <a:gd name="connsiteX209" fmla="*/ 2129142 w 4312110"/>
              <a:gd name="connsiteY209" fmla="*/ 618269 h 1121663"/>
              <a:gd name="connsiteX210" fmla="*/ 2129142 w 4312110"/>
              <a:gd name="connsiteY210" fmla="*/ 642048 h 1121663"/>
              <a:gd name="connsiteX211" fmla="*/ 2131169 w 4312110"/>
              <a:gd name="connsiteY211" fmla="*/ 643669 h 1121663"/>
              <a:gd name="connsiteX212" fmla="*/ 2131169 w 4312110"/>
              <a:gd name="connsiteY212" fmla="*/ 655019 h 1121663"/>
              <a:gd name="connsiteX213" fmla="*/ 2131929 w 4312110"/>
              <a:gd name="connsiteY213" fmla="*/ 655019 h 1121663"/>
              <a:gd name="connsiteX214" fmla="*/ 2137249 w 4312110"/>
              <a:gd name="connsiteY214" fmla="*/ 655019 h 1121663"/>
              <a:gd name="connsiteX215" fmla="*/ 2137249 w 4312110"/>
              <a:gd name="connsiteY215" fmla="*/ 678798 h 1121663"/>
              <a:gd name="connsiteX216" fmla="*/ 2138515 w 4312110"/>
              <a:gd name="connsiteY216" fmla="*/ 678798 h 1121663"/>
              <a:gd name="connsiteX217" fmla="*/ 2147382 w 4312110"/>
              <a:gd name="connsiteY217" fmla="*/ 678798 h 1121663"/>
              <a:gd name="connsiteX218" fmla="*/ 2149409 w 4312110"/>
              <a:gd name="connsiteY218" fmla="*/ 682852 h 1121663"/>
              <a:gd name="connsiteX219" fmla="*/ 2149409 w 4312110"/>
              <a:gd name="connsiteY219" fmla="*/ 696093 h 1121663"/>
              <a:gd name="connsiteX220" fmla="*/ 2150929 w 4312110"/>
              <a:gd name="connsiteY220" fmla="*/ 694201 h 1121663"/>
              <a:gd name="connsiteX221" fmla="*/ 2161569 w 4312110"/>
              <a:gd name="connsiteY221" fmla="*/ 680960 h 1121663"/>
              <a:gd name="connsiteX222" fmla="*/ 2189943 w 4312110"/>
              <a:gd name="connsiteY222" fmla="*/ 680960 h 1121663"/>
              <a:gd name="connsiteX223" fmla="*/ 2189943 w 4312110"/>
              <a:gd name="connsiteY223" fmla="*/ 767431 h 1121663"/>
              <a:gd name="connsiteX224" fmla="*/ 2190703 w 4312110"/>
              <a:gd name="connsiteY224" fmla="*/ 767431 h 1121663"/>
              <a:gd name="connsiteX225" fmla="*/ 2196023 w 4312110"/>
              <a:gd name="connsiteY225" fmla="*/ 767431 h 1121663"/>
              <a:gd name="connsiteX226" fmla="*/ 2196783 w 4312110"/>
              <a:gd name="connsiteY226" fmla="*/ 766080 h 1121663"/>
              <a:gd name="connsiteX227" fmla="*/ 2202103 w 4312110"/>
              <a:gd name="connsiteY227" fmla="*/ 756622 h 1121663"/>
              <a:gd name="connsiteX228" fmla="*/ 2202103 w 4312110"/>
              <a:gd name="connsiteY228" fmla="*/ 758514 h 1121663"/>
              <a:gd name="connsiteX229" fmla="*/ 2202103 w 4312110"/>
              <a:gd name="connsiteY229" fmla="*/ 771755 h 1121663"/>
              <a:gd name="connsiteX230" fmla="*/ 2206156 w 4312110"/>
              <a:gd name="connsiteY230" fmla="*/ 726358 h 1121663"/>
              <a:gd name="connsiteX231" fmla="*/ 2206916 w 4312110"/>
              <a:gd name="connsiteY231" fmla="*/ 726358 h 1121663"/>
              <a:gd name="connsiteX232" fmla="*/ 2212236 w 4312110"/>
              <a:gd name="connsiteY232" fmla="*/ 726358 h 1121663"/>
              <a:gd name="connsiteX233" fmla="*/ 2212236 w 4312110"/>
              <a:gd name="connsiteY233" fmla="*/ 661504 h 1121663"/>
              <a:gd name="connsiteX234" fmla="*/ 2213250 w 4312110"/>
              <a:gd name="connsiteY234" fmla="*/ 661504 h 1121663"/>
              <a:gd name="connsiteX235" fmla="*/ 2220343 w 4312110"/>
              <a:gd name="connsiteY235" fmla="*/ 661504 h 1121663"/>
              <a:gd name="connsiteX236" fmla="*/ 2232503 w 4312110"/>
              <a:gd name="connsiteY236" fmla="*/ 618269 h 1121663"/>
              <a:gd name="connsiteX237" fmla="*/ 2233770 w 4312110"/>
              <a:gd name="connsiteY237" fmla="*/ 618269 h 1121663"/>
              <a:gd name="connsiteX238" fmla="*/ 2242637 w 4312110"/>
              <a:gd name="connsiteY238" fmla="*/ 618269 h 1121663"/>
              <a:gd name="connsiteX239" fmla="*/ 2252770 w 4312110"/>
              <a:gd name="connsiteY239" fmla="*/ 661504 h 1121663"/>
              <a:gd name="connsiteX240" fmla="*/ 2253783 w 4312110"/>
              <a:gd name="connsiteY240" fmla="*/ 661504 h 1121663"/>
              <a:gd name="connsiteX241" fmla="*/ 2260877 w 4312110"/>
              <a:gd name="connsiteY241" fmla="*/ 661504 h 1121663"/>
              <a:gd name="connsiteX242" fmla="*/ 2260877 w 4312110"/>
              <a:gd name="connsiteY242" fmla="*/ 700416 h 1121663"/>
              <a:gd name="connsiteX243" fmla="*/ 2262650 w 4312110"/>
              <a:gd name="connsiteY243" fmla="*/ 700416 h 1121663"/>
              <a:gd name="connsiteX244" fmla="*/ 2275064 w 4312110"/>
              <a:gd name="connsiteY244" fmla="*/ 700416 h 1121663"/>
              <a:gd name="connsiteX245" fmla="*/ 2275064 w 4312110"/>
              <a:gd name="connsiteY245" fmla="*/ 702578 h 1121663"/>
              <a:gd name="connsiteX246" fmla="*/ 2275064 w 4312110"/>
              <a:gd name="connsiteY246" fmla="*/ 717710 h 1121663"/>
              <a:gd name="connsiteX247" fmla="*/ 2279117 w 4312110"/>
              <a:gd name="connsiteY247" fmla="*/ 715549 h 1121663"/>
              <a:gd name="connsiteX248" fmla="*/ 2279117 w 4312110"/>
              <a:gd name="connsiteY248" fmla="*/ 700416 h 1121663"/>
              <a:gd name="connsiteX249" fmla="*/ 2280637 w 4312110"/>
              <a:gd name="connsiteY249" fmla="*/ 700416 h 1121663"/>
              <a:gd name="connsiteX250" fmla="*/ 2291277 w 4312110"/>
              <a:gd name="connsiteY250" fmla="*/ 700416 h 1121663"/>
              <a:gd name="connsiteX251" fmla="*/ 2291277 w 4312110"/>
              <a:gd name="connsiteY251" fmla="*/ 702037 h 1121663"/>
              <a:gd name="connsiteX252" fmla="*/ 2291277 w 4312110"/>
              <a:gd name="connsiteY252" fmla="*/ 713387 h 1121663"/>
              <a:gd name="connsiteX253" fmla="*/ 2321678 w 4312110"/>
              <a:gd name="connsiteY253" fmla="*/ 713387 h 1121663"/>
              <a:gd name="connsiteX254" fmla="*/ 2321678 w 4312110"/>
              <a:gd name="connsiteY254" fmla="*/ 676637 h 1121663"/>
              <a:gd name="connsiteX255" fmla="*/ 2322944 w 4312110"/>
              <a:gd name="connsiteY255" fmla="*/ 676637 h 1121663"/>
              <a:gd name="connsiteX256" fmla="*/ 2331811 w 4312110"/>
              <a:gd name="connsiteY256" fmla="*/ 676637 h 1121663"/>
              <a:gd name="connsiteX257" fmla="*/ 2331811 w 4312110"/>
              <a:gd name="connsiteY257" fmla="*/ 698254 h 1121663"/>
              <a:gd name="connsiteX258" fmla="*/ 2333838 w 4312110"/>
              <a:gd name="connsiteY258" fmla="*/ 665828 h 1121663"/>
              <a:gd name="connsiteX259" fmla="*/ 2356131 w 4312110"/>
              <a:gd name="connsiteY259" fmla="*/ 665828 h 1121663"/>
              <a:gd name="connsiteX260" fmla="*/ 2356131 w 4312110"/>
              <a:gd name="connsiteY260" fmla="*/ 664206 h 1121663"/>
              <a:gd name="connsiteX261" fmla="*/ 2356131 w 4312110"/>
              <a:gd name="connsiteY261" fmla="*/ 652857 h 1121663"/>
              <a:gd name="connsiteX262" fmla="*/ 2356891 w 4312110"/>
              <a:gd name="connsiteY262" fmla="*/ 652857 h 1121663"/>
              <a:gd name="connsiteX263" fmla="*/ 2362211 w 4312110"/>
              <a:gd name="connsiteY263" fmla="*/ 652857 h 1121663"/>
              <a:gd name="connsiteX264" fmla="*/ 2362211 w 4312110"/>
              <a:gd name="connsiteY264" fmla="*/ 650966 h 1121663"/>
              <a:gd name="connsiteX265" fmla="*/ 2362211 w 4312110"/>
              <a:gd name="connsiteY265" fmla="*/ 637725 h 1121663"/>
              <a:gd name="connsiteX266" fmla="*/ 2366265 w 4312110"/>
              <a:gd name="connsiteY266" fmla="*/ 644210 h 1121663"/>
              <a:gd name="connsiteX267" fmla="*/ 2368545 w 4312110"/>
              <a:gd name="connsiteY267" fmla="*/ 644210 h 1121663"/>
              <a:gd name="connsiteX268" fmla="*/ 2384505 w 4312110"/>
              <a:gd name="connsiteY268" fmla="*/ 644210 h 1121663"/>
              <a:gd name="connsiteX269" fmla="*/ 2384505 w 4312110"/>
              <a:gd name="connsiteY269" fmla="*/ 643399 h 1121663"/>
              <a:gd name="connsiteX270" fmla="*/ 2384505 w 4312110"/>
              <a:gd name="connsiteY270" fmla="*/ 637725 h 1121663"/>
              <a:gd name="connsiteX271" fmla="*/ 2385265 w 4312110"/>
              <a:gd name="connsiteY271" fmla="*/ 637725 h 1121663"/>
              <a:gd name="connsiteX272" fmla="*/ 2390585 w 4312110"/>
              <a:gd name="connsiteY272" fmla="*/ 637725 h 1121663"/>
              <a:gd name="connsiteX273" fmla="*/ 2390585 w 4312110"/>
              <a:gd name="connsiteY273" fmla="*/ 639076 h 1121663"/>
              <a:gd name="connsiteX274" fmla="*/ 2390585 w 4312110"/>
              <a:gd name="connsiteY274" fmla="*/ 648534 h 1121663"/>
              <a:gd name="connsiteX275" fmla="*/ 2429092 w 4312110"/>
              <a:gd name="connsiteY275" fmla="*/ 648534 h 1121663"/>
              <a:gd name="connsiteX276" fmla="*/ 2429092 w 4312110"/>
              <a:gd name="connsiteY276" fmla="*/ 786887 h 1121663"/>
              <a:gd name="connsiteX277" fmla="*/ 2430612 w 4312110"/>
              <a:gd name="connsiteY277" fmla="*/ 786887 h 1121663"/>
              <a:gd name="connsiteX278" fmla="*/ 2441252 w 4312110"/>
              <a:gd name="connsiteY278" fmla="*/ 786887 h 1121663"/>
              <a:gd name="connsiteX279" fmla="*/ 2441252 w 4312110"/>
              <a:gd name="connsiteY279" fmla="*/ 773917 h 1121663"/>
              <a:gd name="connsiteX280" fmla="*/ 2445306 w 4312110"/>
              <a:gd name="connsiteY280" fmla="*/ 773917 h 1121663"/>
              <a:gd name="connsiteX281" fmla="*/ 2445306 w 4312110"/>
              <a:gd name="connsiteY281" fmla="*/ 786887 h 1121663"/>
              <a:gd name="connsiteX282" fmla="*/ 2475706 w 4312110"/>
              <a:gd name="connsiteY282" fmla="*/ 786887 h 1121663"/>
              <a:gd name="connsiteX283" fmla="*/ 2475706 w 4312110"/>
              <a:gd name="connsiteY283" fmla="*/ 756622 h 1121663"/>
              <a:gd name="connsiteX284" fmla="*/ 2487866 w 4312110"/>
              <a:gd name="connsiteY284" fmla="*/ 756622 h 1121663"/>
              <a:gd name="connsiteX285" fmla="*/ 2500026 w 4312110"/>
              <a:gd name="connsiteY285" fmla="*/ 754461 h 1121663"/>
              <a:gd name="connsiteX286" fmla="*/ 2504080 w 4312110"/>
              <a:gd name="connsiteY286" fmla="*/ 756622 h 1121663"/>
              <a:gd name="connsiteX287" fmla="*/ 2514213 w 4312110"/>
              <a:gd name="connsiteY287" fmla="*/ 756622 h 1121663"/>
              <a:gd name="connsiteX288" fmla="*/ 2514213 w 4312110"/>
              <a:gd name="connsiteY288" fmla="*/ 786887 h 1121663"/>
              <a:gd name="connsiteX289" fmla="*/ 2522320 w 4312110"/>
              <a:gd name="connsiteY289" fmla="*/ 786887 h 1121663"/>
              <a:gd name="connsiteX290" fmla="*/ 2522320 w 4312110"/>
              <a:gd name="connsiteY290" fmla="*/ 804182 h 1121663"/>
              <a:gd name="connsiteX291" fmla="*/ 2531656 w 4312110"/>
              <a:gd name="connsiteY291" fmla="*/ 805087 h 1121663"/>
              <a:gd name="connsiteX292" fmla="*/ 2544614 w 4312110"/>
              <a:gd name="connsiteY292" fmla="*/ 805087 h 1121663"/>
              <a:gd name="connsiteX293" fmla="*/ 2544614 w 4312110"/>
              <a:gd name="connsiteY293" fmla="*/ 789049 h 1121663"/>
              <a:gd name="connsiteX294" fmla="*/ 2612570 w 4312110"/>
              <a:gd name="connsiteY294" fmla="*/ 789049 h 1121663"/>
              <a:gd name="connsiteX295" fmla="*/ 2612570 w 4312110"/>
              <a:gd name="connsiteY295" fmla="*/ 703796 h 1121663"/>
              <a:gd name="connsiteX296" fmla="*/ 2684578 w 4312110"/>
              <a:gd name="connsiteY296" fmla="*/ 703796 h 1121663"/>
              <a:gd name="connsiteX297" fmla="*/ 2684578 w 4312110"/>
              <a:gd name="connsiteY297" fmla="*/ 782564 h 1121663"/>
              <a:gd name="connsiteX298" fmla="*/ 2686482 w 4312110"/>
              <a:gd name="connsiteY298" fmla="*/ 782564 h 1121663"/>
              <a:gd name="connsiteX299" fmla="*/ 2687724 w 4312110"/>
              <a:gd name="connsiteY299" fmla="*/ 805087 h 1121663"/>
              <a:gd name="connsiteX300" fmla="*/ 2697400 w 4312110"/>
              <a:gd name="connsiteY300" fmla="*/ 805087 h 1121663"/>
              <a:gd name="connsiteX301" fmla="*/ 2698642 w 4312110"/>
              <a:gd name="connsiteY301" fmla="*/ 782564 h 1121663"/>
              <a:gd name="connsiteX302" fmla="*/ 2704722 w 4312110"/>
              <a:gd name="connsiteY302" fmla="*/ 782564 h 1121663"/>
              <a:gd name="connsiteX303" fmla="*/ 2705964 w 4312110"/>
              <a:gd name="connsiteY303" fmla="*/ 805087 h 1121663"/>
              <a:gd name="connsiteX304" fmla="*/ 2756586 w 4312110"/>
              <a:gd name="connsiteY304" fmla="*/ 805087 h 1121663"/>
              <a:gd name="connsiteX305" fmla="*/ 2756586 w 4312110"/>
              <a:gd name="connsiteY305" fmla="*/ 642059 h 1121663"/>
              <a:gd name="connsiteX306" fmla="*/ 2953913 w 4312110"/>
              <a:gd name="connsiteY306" fmla="*/ 642059 h 1121663"/>
              <a:gd name="connsiteX307" fmla="*/ 2953913 w 4312110"/>
              <a:gd name="connsiteY307" fmla="*/ 805087 h 1121663"/>
              <a:gd name="connsiteX308" fmla="*/ 2972610 w 4312110"/>
              <a:gd name="connsiteY308" fmla="*/ 805087 h 1121663"/>
              <a:gd name="connsiteX309" fmla="*/ 2972610 w 4312110"/>
              <a:gd name="connsiteY309" fmla="*/ 722394 h 1121663"/>
              <a:gd name="connsiteX310" fmla="*/ 3067730 w 4312110"/>
              <a:gd name="connsiteY310" fmla="*/ 722394 h 1121663"/>
              <a:gd name="connsiteX311" fmla="*/ 3079661 w 4312110"/>
              <a:gd name="connsiteY311" fmla="*/ 404253 h 1121663"/>
              <a:gd name="connsiteX312" fmla="*/ 3067501 w 4312110"/>
              <a:gd name="connsiteY312" fmla="*/ 382635 h 1121663"/>
              <a:gd name="connsiteX313" fmla="*/ 3061421 w 4312110"/>
              <a:gd name="connsiteY313" fmla="*/ 378311 h 1121663"/>
              <a:gd name="connsiteX314" fmla="*/ 3069527 w 4312110"/>
              <a:gd name="connsiteY314" fmla="*/ 354532 h 1121663"/>
              <a:gd name="connsiteX315" fmla="*/ 3069527 w 4312110"/>
              <a:gd name="connsiteY315" fmla="*/ 337238 h 1121663"/>
              <a:gd name="connsiteX316" fmla="*/ 3083714 w 4312110"/>
              <a:gd name="connsiteY316" fmla="*/ 337238 h 1121663"/>
              <a:gd name="connsiteX317" fmla="*/ 3083714 w 4312110"/>
              <a:gd name="connsiteY317" fmla="*/ 315620 h 1121663"/>
              <a:gd name="connsiteX318" fmla="*/ 3085741 w 4312110"/>
              <a:gd name="connsiteY318" fmla="*/ 311296 h 1121663"/>
              <a:gd name="connsiteX319" fmla="*/ 3085741 w 4312110"/>
              <a:gd name="connsiteY319" fmla="*/ 233472 h 1121663"/>
              <a:gd name="connsiteX320" fmla="*/ 3083714 w 4312110"/>
              <a:gd name="connsiteY320" fmla="*/ 226987 h 1121663"/>
              <a:gd name="connsiteX321" fmla="*/ 3089794 w 4312110"/>
              <a:gd name="connsiteY321" fmla="*/ 220501 h 1121663"/>
              <a:gd name="connsiteX322" fmla="*/ 3089794 w 4312110"/>
              <a:gd name="connsiteY322" fmla="*/ 162133 h 1121663"/>
              <a:gd name="connsiteX323" fmla="*/ 3091821 w 4312110"/>
              <a:gd name="connsiteY323" fmla="*/ 157810 h 1121663"/>
              <a:gd name="connsiteX324" fmla="*/ 3091821 w 4312110"/>
              <a:gd name="connsiteY324" fmla="*/ 101604 h 1121663"/>
              <a:gd name="connsiteX325" fmla="*/ 3093847 w 4312110"/>
              <a:gd name="connsiteY325" fmla="*/ 82148 h 1121663"/>
              <a:gd name="connsiteX326" fmla="*/ 3097901 w 4312110"/>
              <a:gd name="connsiteY326" fmla="*/ 99442 h 1121663"/>
              <a:gd name="connsiteX327" fmla="*/ 3099927 w 4312110"/>
              <a:gd name="connsiteY327" fmla="*/ 157810 h 1121663"/>
              <a:gd name="connsiteX328" fmla="*/ 3101954 w 4312110"/>
              <a:gd name="connsiteY328" fmla="*/ 220501 h 1121663"/>
              <a:gd name="connsiteX329" fmla="*/ 3108034 w 4312110"/>
              <a:gd name="connsiteY329" fmla="*/ 226987 h 1121663"/>
              <a:gd name="connsiteX330" fmla="*/ 3106007 w 4312110"/>
              <a:gd name="connsiteY330" fmla="*/ 233472 h 1121663"/>
              <a:gd name="connsiteX331" fmla="*/ 3106007 w 4312110"/>
              <a:gd name="connsiteY331" fmla="*/ 311296 h 1121663"/>
              <a:gd name="connsiteX332" fmla="*/ 3108034 w 4312110"/>
              <a:gd name="connsiteY332" fmla="*/ 315620 h 1121663"/>
              <a:gd name="connsiteX333" fmla="*/ 3108034 w 4312110"/>
              <a:gd name="connsiteY333" fmla="*/ 337238 h 1121663"/>
              <a:gd name="connsiteX334" fmla="*/ 3122221 w 4312110"/>
              <a:gd name="connsiteY334" fmla="*/ 337238 h 1121663"/>
              <a:gd name="connsiteX335" fmla="*/ 3122221 w 4312110"/>
              <a:gd name="connsiteY335" fmla="*/ 354532 h 1121663"/>
              <a:gd name="connsiteX336" fmla="*/ 3130329 w 4312110"/>
              <a:gd name="connsiteY336" fmla="*/ 378311 h 1121663"/>
              <a:gd name="connsiteX337" fmla="*/ 3124249 w 4312110"/>
              <a:gd name="connsiteY337" fmla="*/ 382635 h 1121663"/>
              <a:gd name="connsiteX338" fmla="*/ 3112087 w 4312110"/>
              <a:gd name="connsiteY338" fmla="*/ 404253 h 1121663"/>
              <a:gd name="connsiteX339" fmla="*/ 3120194 w 4312110"/>
              <a:gd name="connsiteY339" fmla="*/ 657181 h 1121663"/>
              <a:gd name="connsiteX340" fmla="*/ 3185049 w 4312110"/>
              <a:gd name="connsiteY340" fmla="*/ 657181 h 1121663"/>
              <a:gd name="connsiteX341" fmla="*/ 3185049 w 4312110"/>
              <a:gd name="connsiteY341" fmla="*/ 732843 h 1121663"/>
              <a:gd name="connsiteX342" fmla="*/ 3193155 w 4312110"/>
              <a:gd name="connsiteY342" fmla="*/ 732843 h 1121663"/>
              <a:gd name="connsiteX343" fmla="*/ 3195182 w 4312110"/>
              <a:gd name="connsiteY343" fmla="*/ 726358 h 1121663"/>
              <a:gd name="connsiteX344" fmla="*/ 3201262 w 4312110"/>
              <a:gd name="connsiteY344" fmla="*/ 726358 h 1121663"/>
              <a:gd name="connsiteX345" fmla="*/ 3203290 w 4312110"/>
              <a:gd name="connsiteY345" fmla="*/ 735005 h 1121663"/>
              <a:gd name="connsiteX346" fmla="*/ 3215450 w 4312110"/>
              <a:gd name="connsiteY346" fmla="*/ 735005 h 1121663"/>
              <a:gd name="connsiteX347" fmla="*/ 3215450 w 4312110"/>
              <a:gd name="connsiteY347" fmla="*/ 728519 h 1121663"/>
              <a:gd name="connsiteX348" fmla="*/ 3237742 w 4312110"/>
              <a:gd name="connsiteY348" fmla="*/ 728519 h 1121663"/>
              <a:gd name="connsiteX349" fmla="*/ 3237742 w 4312110"/>
              <a:gd name="connsiteY349" fmla="*/ 735005 h 1121663"/>
              <a:gd name="connsiteX350" fmla="*/ 3258010 w 4312110"/>
              <a:gd name="connsiteY350" fmla="*/ 735005 h 1121663"/>
              <a:gd name="connsiteX351" fmla="*/ 3258010 w 4312110"/>
              <a:gd name="connsiteY351" fmla="*/ 780402 h 1121663"/>
              <a:gd name="connsiteX352" fmla="*/ 3272197 w 4312110"/>
              <a:gd name="connsiteY352" fmla="*/ 780402 h 1121663"/>
              <a:gd name="connsiteX353" fmla="*/ 3272197 w 4312110"/>
              <a:gd name="connsiteY353" fmla="*/ 767431 h 1121663"/>
              <a:gd name="connsiteX354" fmla="*/ 3288410 w 4312110"/>
              <a:gd name="connsiteY354" fmla="*/ 767431 h 1121663"/>
              <a:gd name="connsiteX355" fmla="*/ 3288410 w 4312110"/>
              <a:gd name="connsiteY355" fmla="*/ 588004 h 1121663"/>
              <a:gd name="connsiteX356" fmla="*/ 3294490 w 4312110"/>
              <a:gd name="connsiteY356" fmla="*/ 581518 h 1121663"/>
              <a:gd name="connsiteX357" fmla="*/ 3367451 w 4312110"/>
              <a:gd name="connsiteY357" fmla="*/ 581518 h 1121663"/>
              <a:gd name="connsiteX358" fmla="*/ 3367451 w 4312110"/>
              <a:gd name="connsiteY358" fmla="*/ 590166 h 1121663"/>
              <a:gd name="connsiteX359" fmla="*/ 3377585 w 4312110"/>
              <a:gd name="connsiteY359" fmla="*/ 590166 h 1121663"/>
              <a:gd name="connsiteX360" fmla="*/ 3377585 w 4312110"/>
              <a:gd name="connsiteY360" fmla="*/ 704740 h 1121663"/>
              <a:gd name="connsiteX361" fmla="*/ 3399878 w 4312110"/>
              <a:gd name="connsiteY361" fmla="*/ 704740 h 1121663"/>
              <a:gd name="connsiteX362" fmla="*/ 3399878 w 4312110"/>
              <a:gd name="connsiteY362" fmla="*/ 637725 h 1121663"/>
              <a:gd name="connsiteX363" fmla="*/ 3426226 w 4312110"/>
              <a:gd name="connsiteY363" fmla="*/ 637725 h 1121663"/>
              <a:gd name="connsiteX364" fmla="*/ 3430278 w 4312110"/>
              <a:gd name="connsiteY364" fmla="*/ 633401 h 1121663"/>
              <a:gd name="connsiteX365" fmla="*/ 3438386 w 4312110"/>
              <a:gd name="connsiteY365" fmla="*/ 633401 h 1121663"/>
              <a:gd name="connsiteX366" fmla="*/ 3442438 w 4312110"/>
              <a:gd name="connsiteY366" fmla="*/ 637725 h 1121663"/>
              <a:gd name="connsiteX367" fmla="*/ 3464733 w 4312110"/>
              <a:gd name="connsiteY367" fmla="*/ 637725 h 1121663"/>
              <a:gd name="connsiteX368" fmla="*/ 3464733 w 4312110"/>
              <a:gd name="connsiteY368" fmla="*/ 520989 h 1121663"/>
              <a:gd name="connsiteX369" fmla="*/ 3521479 w 4312110"/>
              <a:gd name="connsiteY369" fmla="*/ 510180 h 1121663"/>
              <a:gd name="connsiteX370" fmla="*/ 3521479 w 4312110"/>
              <a:gd name="connsiteY370" fmla="*/ 511261 h 1121663"/>
              <a:gd name="connsiteX371" fmla="*/ 3521479 w 4312110"/>
              <a:gd name="connsiteY371" fmla="*/ 518827 h 1121663"/>
              <a:gd name="connsiteX372" fmla="*/ 3547826 w 4312110"/>
              <a:gd name="connsiteY372" fmla="*/ 518827 h 1121663"/>
              <a:gd name="connsiteX373" fmla="*/ 3547826 w 4312110"/>
              <a:gd name="connsiteY373" fmla="*/ 773917 h 1121663"/>
              <a:gd name="connsiteX374" fmla="*/ 3570121 w 4312110"/>
              <a:gd name="connsiteY374" fmla="*/ 773917 h 1121663"/>
              <a:gd name="connsiteX375" fmla="*/ 3570121 w 4312110"/>
              <a:gd name="connsiteY375" fmla="*/ 769593 h 1121663"/>
              <a:gd name="connsiteX376" fmla="*/ 3582281 w 4312110"/>
              <a:gd name="connsiteY376" fmla="*/ 769593 h 1121663"/>
              <a:gd name="connsiteX377" fmla="*/ 3582281 w 4312110"/>
              <a:gd name="connsiteY377" fmla="*/ 773917 h 1121663"/>
              <a:gd name="connsiteX378" fmla="*/ 3606601 w 4312110"/>
              <a:gd name="connsiteY378" fmla="*/ 773917 h 1121663"/>
              <a:gd name="connsiteX379" fmla="*/ 3606601 w 4312110"/>
              <a:gd name="connsiteY379" fmla="*/ 760946 h 1121663"/>
              <a:gd name="connsiteX380" fmla="*/ 3634974 w 4312110"/>
              <a:gd name="connsiteY380" fmla="*/ 760946 h 1121663"/>
              <a:gd name="connsiteX381" fmla="*/ 3647134 w 4312110"/>
              <a:gd name="connsiteY381" fmla="*/ 756622 h 1121663"/>
              <a:gd name="connsiteX382" fmla="*/ 3667402 w 4312110"/>
              <a:gd name="connsiteY382" fmla="*/ 760946 h 1121663"/>
              <a:gd name="connsiteX383" fmla="*/ 3667402 w 4312110"/>
              <a:gd name="connsiteY383" fmla="*/ 743652 h 1121663"/>
              <a:gd name="connsiteX384" fmla="*/ 3675509 w 4312110"/>
              <a:gd name="connsiteY384" fmla="*/ 743652 h 1121663"/>
              <a:gd name="connsiteX385" fmla="*/ 3675509 w 4312110"/>
              <a:gd name="connsiteY385" fmla="*/ 730681 h 1121663"/>
              <a:gd name="connsiteX386" fmla="*/ 3732255 w 4312110"/>
              <a:gd name="connsiteY386" fmla="*/ 730681 h 1121663"/>
              <a:gd name="connsiteX387" fmla="*/ 3732255 w 4312110"/>
              <a:gd name="connsiteY387" fmla="*/ 700416 h 1121663"/>
              <a:gd name="connsiteX388" fmla="*/ 3750495 w 4312110"/>
              <a:gd name="connsiteY388" fmla="*/ 700416 h 1121663"/>
              <a:gd name="connsiteX389" fmla="*/ 3750495 w 4312110"/>
              <a:gd name="connsiteY389" fmla="*/ 693931 h 1121663"/>
              <a:gd name="connsiteX390" fmla="*/ 3762655 w 4312110"/>
              <a:gd name="connsiteY390" fmla="*/ 693931 h 1121663"/>
              <a:gd name="connsiteX391" fmla="*/ 3762655 w 4312110"/>
              <a:gd name="connsiteY391" fmla="*/ 700416 h 1121663"/>
              <a:gd name="connsiteX392" fmla="*/ 3778869 w 4312110"/>
              <a:gd name="connsiteY392" fmla="*/ 700416 h 1121663"/>
              <a:gd name="connsiteX393" fmla="*/ 3778869 w 4312110"/>
              <a:gd name="connsiteY393" fmla="*/ 750137 h 1121663"/>
              <a:gd name="connsiteX394" fmla="*/ 3811297 w 4312110"/>
              <a:gd name="connsiteY394" fmla="*/ 750137 h 1121663"/>
              <a:gd name="connsiteX395" fmla="*/ 3811297 w 4312110"/>
              <a:gd name="connsiteY395" fmla="*/ 724196 h 1121663"/>
              <a:gd name="connsiteX396" fmla="*/ 3849803 w 4312110"/>
              <a:gd name="connsiteY396" fmla="*/ 724196 h 1121663"/>
              <a:gd name="connsiteX397" fmla="*/ 3849803 w 4312110"/>
              <a:gd name="connsiteY397" fmla="*/ 693931 h 1121663"/>
              <a:gd name="connsiteX398" fmla="*/ 3898445 w 4312110"/>
              <a:gd name="connsiteY398" fmla="*/ 693931 h 1121663"/>
              <a:gd name="connsiteX399" fmla="*/ 3898445 w 4312110"/>
              <a:gd name="connsiteY399" fmla="*/ 805087 h 1121663"/>
              <a:gd name="connsiteX400" fmla="*/ 3898445 w 4312110"/>
              <a:gd name="connsiteY400" fmla="*/ 818866 h 1121663"/>
              <a:gd name="connsiteX401" fmla="*/ 3964319 w 4312110"/>
              <a:gd name="connsiteY401" fmla="*/ 818866 h 1121663"/>
              <a:gd name="connsiteX402" fmla="*/ 3964319 w 4312110"/>
              <a:gd name="connsiteY402" fmla="*/ 924638 h 1121663"/>
              <a:gd name="connsiteX403" fmla="*/ 3964319 w 4312110"/>
              <a:gd name="connsiteY403" fmla="*/ 947885 h 1121663"/>
              <a:gd name="connsiteX404" fmla="*/ 3979279 w 4312110"/>
              <a:gd name="connsiteY404" fmla="*/ 947885 h 1121663"/>
              <a:gd name="connsiteX405" fmla="*/ 3979279 w 4312110"/>
              <a:gd name="connsiteY405" fmla="*/ 946723 h 1121663"/>
              <a:gd name="connsiteX406" fmla="*/ 3979279 w 4312110"/>
              <a:gd name="connsiteY406" fmla="*/ 938587 h 1121663"/>
              <a:gd name="connsiteX407" fmla="*/ 4023859 w 4312110"/>
              <a:gd name="connsiteY407" fmla="*/ 938587 h 1121663"/>
              <a:gd name="connsiteX408" fmla="*/ 4023859 w 4312110"/>
              <a:gd name="connsiteY408" fmla="*/ 959508 h 1121663"/>
              <a:gd name="connsiteX409" fmla="*/ 4026087 w 4312110"/>
              <a:gd name="connsiteY409" fmla="*/ 960671 h 1121663"/>
              <a:gd name="connsiteX410" fmla="*/ 4041691 w 4312110"/>
              <a:gd name="connsiteY410" fmla="*/ 968807 h 1121663"/>
              <a:gd name="connsiteX411" fmla="*/ 4041691 w 4312110"/>
              <a:gd name="connsiteY411" fmla="*/ 999027 h 1121663"/>
              <a:gd name="connsiteX412" fmla="*/ 4043085 w 4312110"/>
              <a:gd name="connsiteY412" fmla="*/ 999609 h 1121663"/>
              <a:gd name="connsiteX413" fmla="*/ 4052837 w 4312110"/>
              <a:gd name="connsiteY413" fmla="*/ 1003677 h 1121663"/>
              <a:gd name="connsiteX414" fmla="*/ 4052837 w 4312110"/>
              <a:gd name="connsiteY414" fmla="*/ 1002515 h 1121663"/>
              <a:gd name="connsiteX415" fmla="*/ 4052837 w 4312110"/>
              <a:gd name="connsiteY415" fmla="*/ 994378 h 1121663"/>
              <a:gd name="connsiteX416" fmla="*/ 4053951 w 4312110"/>
              <a:gd name="connsiteY416" fmla="*/ 994378 h 1121663"/>
              <a:gd name="connsiteX417" fmla="*/ 4061753 w 4312110"/>
              <a:gd name="connsiteY417" fmla="*/ 994378 h 1121663"/>
              <a:gd name="connsiteX418" fmla="*/ 4061753 w 4312110"/>
              <a:gd name="connsiteY418" fmla="*/ 993506 h 1121663"/>
              <a:gd name="connsiteX419" fmla="*/ 4061753 w 4312110"/>
              <a:gd name="connsiteY419" fmla="*/ 987404 h 1121663"/>
              <a:gd name="connsiteX420" fmla="*/ 4060638 w 4312110"/>
              <a:gd name="connsiteY420" fmla="*/ 987404 h 1121663"/>
              <a:gd name="connsiteX421" fmla="*/ 4052837 w 4312110"/>
              <a:gd name="connsiteY421" fmla="*/ 987404 h 1121663"/>
              <a:gd name="connsiteX422" fmla="*/ 4052837 w 4312110"/>
              <a:gd name="connsiteY422" fmla="*/ 986242 h 1121663"/>
              <a:gd name="connsiteX423" fmla="*/ 4052837 w 4312110"/>
              <a:gd name="connsiteY423" fmla="*/ 978106 h 1121663"/>
              <a:gd name="connsiteX424" fmla="*/ 4053951 w 4312110"/>
              <a:gd name="connsiteY424" fmla="*/ 978106 h 1121663"/>
              <a:gd name="connsiteX425" fmla="*/ 4061753 w 4312110"/>
              <a:gd name="connsiteY425" fmla="*/ 978106 h 1121663"/>
              <a:gd name="connsiteX426" fmla="*/ 4061753 w 4312110"/>
              <a:gd name="connsiteY426" fmla="*/ 976943 h 1121663"/>
              <a:gd name="connsiteX427" fmla="*/ 4061753 w 4312110"/>
              <a:gd name="connsiteY427" fmla="*/ 968807 h 1121663"/>
              <a:gd name="connsiteX428" fmla="*/ 4060638 w 4312110"/>
              <a:gd name="connsiteY428" fmla="*/ 968807 h 1121663"/>
              <a:gd name="connsiteX429" fmla="*/ 4052837 w 4312110"/>
              <a:gd name="connsiteY429" fmla="*/ 968807 h 1121663"/>
              <a:gd name="connsiteX430" fmla="*/ 4052837 w 4312110"/>
              <a:gd name="connsiteY430" fmla="*/ 967645 h 1121663"/>
              <a:gd name="connsiteX431" fmla="*/ 4052837 w 4312110"/>
              <a:gd name="connsiteY431" fmla="*/ 959508 h 1121663"/>
              <a:gd name="connsiteX432" fmla="*/ 4053951 w 4312110"/>
              <a:gd name="connsiteY432" fmla="*/ 959508 h 1121663"/>
              <a:gd name="connsiteX433" fmla="*/ 4061753 w 4312110"/>
              <a:gd name="connsiteY433" fmla="*/ 959508 h 1121663"/>
              <a:gd name="connsiteX434" fmla="*/ 4061753 w 4312110"/>
              <a:gd name="connsiteY434" fmla="*/ 958637 h 1121663"/>
              <a:gd name="connsiteX435" fmla="*/ 4061753 w 4312110"/>
              <a:gd name="connsiteY435" fmla="*/ 952535 h 1121663"/>
              <a:gd name="connsiteX436" fmla="*/ 4060638 w 4312110"/>
              <a:gd name="connsiteY436" fmla="*/ 952535 h 1121663"/>
              <a:gd name="connsiteX437" fmla="*/ 4052837 w 4312110"/>
              <a:gd name="connsiteY437" fmla="*/ 952535 h 1121663"/>
              <a:gd name="connsiteX438" fmla="*/ 4052837 w 4312110"/>
              <a:gd name="connsiteY438" fmla="*/ 951372 h 1121663"/>
              <a:gd name="connsiteX439" fmla="*/ 4052837 w 4312110"/>
              <a:gd name="connsiteY439" fmla="*/ 943236 h 1121663"/>
              <a:gd name="connsiteX440" fmla="*/ 4053951 w 4312110"/>
              <a:gd name="connsiteY440" fmla="*/ 943236 h 1121663"/>
              <a:gd name="connsiteX441" fmla="*/ 4061753 w 4312110"/>
              <a:gd name="connsiteY441" fmla="*/ 943236 h 1121663"/>
              <a:gd name="connsiteX442" fmla="*/ 4061753 w 4312110"/>
              <a:gd name="connsiteY442" fmla="*/ 942074 h 1121663"/>
              <a:gd name="connsiteX443" fmla="*/ 4061753 w 4312110"/>
              <a:gd name="connsiteY443" fmla="*/ 933937 h 1121663"/>
              <a:gd name="connsiteX444" fmla="*/ 4060638 w 4312110"/>
              <a:gd name="connsiteY444" fmla="*/ 933937 h 1121663"/>
              <a:gd name="connsiteX445" fmla="*/ 4052837 w 4312110"/>
              <a:gd name="connsiteY445" fmla="*/ 933937 h 1121663"/>
              <a:gd name="connsiteX446" fmla="*/ 4052837 w 4312110"/>
              <a:gd name="connsiteY446" fmla="*/ 933066 h 1121663"/>
              <a:gd name="connsiteX447" fmla="*/ 4052837 w 4312110"/>
              <a:gd name="connsiteY447" fmla="*/ 926963 h 1121663"/>
              <a:gd name="connsiteX448" fmla="*/ 4053951 w 4312110"/>
              <a:gd name="connsiteY448" fmla="*/ 926963 h 1121663"/>
              <a:gd name="connsiteX449" fmla="*/ 4061753 w 4312110"/>
              <a:gd name="connsiteY449" fmla="*/ 926963 h 1121663"/>
              <a:gd name="connsiteX450" fmla="*/ 4061753 w 4312110"/>
              <a:gd name="connsiteY450" fmla="*/ 925801 h 1121663"/>
              <a:gd name="connsiteX451" fmla="*/ 4061753 w 4312110"/>
              <a:gd name="connsiteY451" fmla="*/ 917665 h 1121663"/>
              <a:gd name="connsiteX452" fmla="*/ 4060638 w 4312110"/>
              <a:gd name="connsiteY452" fmla="*/ 917665 h 1121663"/>
              <a:gd name="connsiteX453" fmla="*/ 4052837 w 4312110"/>
              <a:gd name="connsiteY453" fmla="*/ 917665 h 1121663"/>
              <a:gd name="connsiteX454" fmla="*/ 4052837 w 4312110"/>
              <a:gd name="connsiteY454" fmla="*/ 916503 h 1121663"/>
              <a:gd name="connsiteX455" fmla="*/ 4052837 w 4312110"/>
              <a:gd name="connsiteY455" fmla="*/ 908366 h 1121663"/>
              <a:gd name="connsiteX456" fmla="*/ 4053951 w 4312110"/>
              <a:gd name="connsiteY456" fmla="*/ 908366 h 1121663"/>
              <a:gd name="connsiteX457" fmla="*/ 4061753 w 4312110"/>
              <a:gd name="connsiteY457" fmla="*/ 908366 h 1121663"/>
              <a:gd name="connsiteX458" fmla="*/ 4061753 w 4312110"/>
              <a:gd name="connsiteY458" fmla="*/ 907204 h 1121663"/>
              <a:gd name="connsiteX459" fmla="*/ 4061753 w 4312110"/>
              <a:gd name="connsiteY459" fmla="*/ 899068 h 1121663"/>
              <a:gd name="connsiteX460" fmla="*/ 4060638 w 4312110"/>
              <a:gd name="connsiteY460" fmla="*/ 899068 h 1121663"/>
              <a:gd name="connsiteX461" fmla="*/ 4052837 w 4312110"/>
              <a:gd name="connsiteY461" fmla="*/ 899068 h 1121663"/>
              <a:gd name="connsiteX462" fmla="*/ 4052837 w 4312110"/>
              <a:gd name="connsiteY462" fmla="*/ 898196 h 1121663"/>
              <a:gd name="connsiteX463" fmla="*/ 4052837 w 4312110"/>
              <a:gd name="connsiteY463" fmla="*/ 892094 h 1121663"/>
              <a:gd name="connsiteX464" fmla="*/ 4053951 w 4312110"/>
              <a:gd name="connsiteY464" fmla="*/ 892094 h 1121663"/>
              <a:gd name="connsiteX465" fmla="*/ 4061753 w 4312110"/>
              <a:gd name="connsiteY465" fmla="*/ 892094 h 1121663"/>
              <a:gd name="connsiteX466" fmla="*/ 4061753 w 4312110"/>
              <a:gd name="connsiteY466" fmla="*/ 890931 h 1121663"/>
              <a:gd name="connsiteX467" fmla="*/ 4061753 w 4312110"/>
              <a:gd name="connsiteY467" fmla="*/ 882795 h 1121663"/>
              <a:gd name="connsiteX468" fmla="*/ 4060638 w 4312110"/>
              <a:gd name="connsiteY468" fmla="*/ 882795 h 1121663"/>
              <a:gd name="connsiteX469" fmla="*/ 4052837 w 4312110"/>
              <a:gd name="connsiteY469" fmla="*/ 882795 h 1121663"/>
              <a:gd name="connsiteX470" fmla="*/ 4052837 w 4312110"/>
              <a:gd name="connsiteY470" fmla="*/ 881633 h 1121663"/>
              <a:gd name="connsiteX471" fmla="*/ 4052837 w 4312110"/>
              <a:gd name="connsiteY471" fmla="*/ 873496 h 1121663"/>
              <a:gd name="connsiteX472" fmla="*/ 4053951 w 4312110"/>
              <a:gd name="connsiteY472" fmla="*/ 873496 h 1121663"/>
              <a:gd name="connsiteX473" fmla="*/ 4061753 w 4312110"/>
              <a:gd name="connsiteY473" fmla="*/ 873496 h 1121663"/>
              <a:gd name="connsiteX474" fmla="*/ 4061753 w 4312110"/>
              <a:gd name="connsiteY474" fmla="*/ 872625 h 1121663"/>
              <a:gd name="connsiteX475" fmla="*/ 4061753 w 4312110"/>
              <a:gd name="connsiteY475" fmla="*/ 866523 h 1121663"/>
              <a:gd name="connsiteX476" fmla="*/ 4060638 w 4312110"/>
              <a:gd name="connsiteY476" fmla="*/ 866523 h 1121663"/>
              <a:gd name="connsiteX477" fmla="*/ 4052837 w 4312110"/>
              <a:gd name="connsiteY477" fmla="*/ 866523 h 1121663"/>
              <a:gd name="connsiteX478" fmla="*/ 4052837 w 4312110"/>
              <a:gd name="connsiteY478" fmla="*/ 865360 h 1121663"/>
              <a:gd name="connsiteX479" fmla="*/ 4052837 w 4312110"/>
              <a:gd name="connsiteY479" fmla="*/ 857224 h 1121663"/>
              <a:gd name="connsiteX480" fmla="*/ 4053951 w 4312110"/>
              <a:gd name="connsiteY480" fmla="*/ 857224 h 1121663"/>
              <a:gd name="connsiteX481" fmla="*/ 4061753 w 4312110"/>
              <a:gd name="connsiteY481" fmla="*/ 857224 h 1121663"/>
              <a:gd name="connsiteX482" fmla="*/ 4061753 w 4312110"/>
              <a:gd name="connsiteY482" fmla="*/ 856062 h 1121663"/>
              <a:gd name="connsiteX483" fmla="*/ 4061753 w 4312110"/>
              <a:gd name="connsiteY483" fmla="*/ 847925 h 1121663"/>
              <a:gd name="connsiteX484" fmla="*/ 4060638 w 4312110"/>
              <a:gd name="connsiteY484" fmla="*/ 847925 h 1121663"/>
              <a:gd name="connsiteX485" fmla="*/ 4052837 w 4312110"/>
              <a:gd name="connsiteY485" fmla="*/ 847925 h 1121663"/>
              <a:gd name="connsiteX486" fmla="*/ 4052837 w 4312110"/>
              <a:gd name="connsiteY486" fmla="*/ 846763 h 1121663"/>
              <a:gd name="connsiteX487" fmla="*/ 4052837 w 4312110"/>
              <a:gd name="connsiteY487" fmla="*/ 838627 h 1121663"/>
              <a:gd name="connsiteX488" fmla="*/ 4053951 w 4312110"/>
              <a:gd name="connsiteY488" fmla="*/ 838627 h 1121663"/>
              <a:gd name="connsiteX489" fmla="*/ 4061753 w 4312110"/>
              <a:gd name="connsiteY489" fmla="*/ 838627 h 1121663"/>
              <a:gd name="connsiteX490" fmla="*/ 4061753 w 4312110"/>
              <a:gd name="connsiteY490" fmla="*/ 837755 h 1121663"/>
              <a:gd name="connsiteX491" fmla="*/ 4061753 w 4312110"/>
              <a:gd name="connsiteY491" fmla="*/ 831653 h 1121663"/>
              <a:gd name="connsiteX492" fmla="*/ 4060638 w 4312110"/>
              <a:gd name="connsiteY492" fmla="*/ 831653 h 1121663"/>
              <a:gd name="connsiteX493" fmla="*/ 4052837 w 4312110"/>
              <a:gd name="connsiteY493" fmla="*/ 831653 h 1121663"/>
              <a:gd name="connsiteX494" fmla="*/ 4052837 w 4312110"/>
              <a:gd name="connsiteY494" fmla="*/ 830491 h 1121663"/>
              <a:gd name="connsiteX495" fmla="*/ 4052837 w 4312110"/>
              <a:gd name="connsiteY495" fmla="*/ 822354 h 1121663"/>
              <a:gd name="connsiteX496" fmla="*/ 4053951 w 4312110"/>
              <a:gd name="connsiteY496" fmla="*/ 822354 h 1121663"/>
              <a:gd name="connsiteX497" fmla="*/ 4061753 w 4312110"/>
              <a:gd name="connsiteY497" fmla="*/ 822354 h 1121663"/>
              <a:gd name="connsiteX498" fmla="*/ 4061753 w 4312110"/>
              <a:gd name="connsiteY498" fmla="*/ 821192 h 1121663"/>
              <a:gd name="connsiteX499" fmla="*/ 4061753 w 4312110"/>
              <a:gd name="connsiteY499" fmla="*/ 813056 h 1121663"/>
              <a:gd name="connsiteX500" fmla="*/ 4060638 w 4312110"/>
              <a:gd name="connsiteY500" fmla="*/ 813056 h 1121663"/>
              <a:gd name="connsiteX501" fmla="*/ 4052837 w 4312110"/>
              <a:gd name="connsiteY501" fmla="*/ 813056 h 1121663"/>
              <a:gd name="connsiteX502" fmla="*/ 4052837 w 4312110"/>
              <a:gd name="connsiteY502" fmla="*/ 811893 h 1121663"/>
              <a:gd name="connsiteX503" fmla="*/ 4052837 w 4312110"/>
              <a:gd name="connsiteY503" fmla="*/ 803757 h 1121663"/>
              <a:gd name="connsiteX504" fmla="*/ 4053951 w 4312110"/>
              <a:gd name="connsiteY504" fmla="*/ 803757 h 1121663"/>
              <a:gd name="connsiteX505" fmla="*/ 4061753 w 4312110"/>
              <a:gd name="connsiteY505" fmla="*/ 803757 h 1121663"/>
              <a:gd name="connsiteX506" fmla="*/ 4061753 w 4312110"/>
              <a:gd name="connsiteY506" fmla="*/ 802885 h 1121663"/>
              <a:gd name="connsiteX507" fmla="*/ 4061753 w 4312110"/>
              <a:gd name="connsiteY507" fmla="*/ 796783 h 1121663"/>
              <a:gd name="connsiteX508" fmla="*/ 4060638 w 4312110"/>
              <a:gd name="connsiteY508" fmla="*/ 796783 h 1121663"/>
              <a:gd name="connsiteX509" fmla="*/ 4052837 w 4312110"/>
              <a:gd name="connsiteY509" fmla="*/ 796783 h 1121663"/>
              <a:gd name="connsiteX510" fmla="*/ 4052837 w 4312110"/>
              <a:gd name="connsiteY510" fmla="*/ 795621 h 1121663"/>
              <a:gd name="connsiteX511" fmla="*/ 4052837 w 4312110"/>
              <a:gd name="connsiteY511" fmla="*/ 787484 h 1121663"/>
              <a:gd name="connsiteX512" fmla="*/ 4053951 w 4312110"/>
              <a:gd name="connsiteY512" fmla="*/ 787484 h 1121663"/>
              <a:gd name="connsiteX513" fmla="*/ 4061753 w 4312110"/>
              <a:gd name="connsiteY513" fmla="*/ 787484 h 1121663"/>
              <a:gd name="connsiteX514" fmla="*/ 4060638 w 4312110"/>
              <a:gd name="connsiteY514" fmla="*/ 785741 h 1121663"/>
              <a:gd name="connsiteX515" fmla="*/ 4052837 w 4312110"/>
              <a:gd name="connsiteY515" fmla="*/ 773537 h 1121663"/>
              <a:gd name="connsiteX516" fmla="*/ 4052837 w 4312110"/>
              <a:gd name="connsiteY516" fmla="*/ 736342 h 1121663"/>
              <a:gd name="connsiteX517" fmla="*/ 4202181 w 4312110"/>
              <a:gd name="connsiteY517" fmla="*/ 736342 h 1121663"/>
              <a:gd name="connsiteX518" fmla="*/ 4215554 w 4312110"/>
              <a:gd name="connsiteY518" fmla="*/ 757264 h 1121663"/>
              <a:gd name="connsiteX519" fmla="*/ 4215554 w 4312110"/>
              <a:gd name="connsiteY519" fmla="*/ 803757 h 1121663"/>
              <a:gd name="connsiteX520" fmla="*/ 4214439 w 4312110"/>
              <a:gd name="connsiteY520" fmla="*/ 803757 h 1121663"/>
              <a:gd name="connsiteX521" fmla="*/ 4206638 w 4312110"/>
              <a:gd name="connsiteY521" fmla="*/ 803757 h 1121663"/>
              <a:gd name="connsiteX522" fmla="*/ 4206638 w 4312110"/>
              <a:gd name="connsiteY522" fmla="*/ 804919 h 1121663"/>
              <a:gd name="connsiteX523" fmla="*/ 4206638 w 4312110"/>
              <a:gd name="connsiteY523" fmla="*/ 813056 h 1121663"/>
              <a:gd name="connsiteX524" fmla="*/ 4207753 w 4312110"/>
              <a:gd name="connsiteY524" fmla="*/ 813056 h 1121663"/>
              <a:gd name="connsiteX525" fmla="*/ 4215554 w 4312110"/>
              <a:gd name="connsiteY525" fmla="*/ 813056 h 1121663"/>
              <a:gd name="connsiteX526" fmla="*/ 4215554 w 4312110"/>
              <a:gd name="connsiteY526" fmla="*/ 814218 h 1121663"/>
              <a:gd name="connsiteX527" fmla="*/ 4215554 w 4312110"/>
              <a:gd name="connsiteY527" fmla="*/ 822354 h 1121663"/>
              <a:gd name="connsiteX528" fmla="*/ 4214439 w 4312110"/>
              <a:gd name="connsiteY528" fmla="*/ 822354 h 1121663"/>
              <a:gd name="connsiteX529" fmla="*/ 4206638 w 4312110"/>
              <a:gd name="connsiteY529" fmla="*/ 822354 h 1121663"/>
              <a:gd name="connsiteX530" fmla="*/ 4206638 w 4312110"/>
              <a:gd name="connsiteY530" fmla="*/ 823516 h 1121663"/>
              <a:gd name="connsiteX531" fmla="*/ 4206638 w 4312110"/>
              <a:gd name="connsiteY531" fmla="*/ 831653 h 1121663"/>
              <a:gd name="connsiteX532" fmla="*/ 4207753 w 4312110"/>
              <a:gd name="connsiteY532" fmla="*/ 831653 h 1121663"/>
              <a:gd name="connsiteX533" fmla="*/ 4215554 w 4312110"/>
              <a:gd name="connsiteY533" fmla="*/ 831653 h 1121663"/>
              <a:gd name="connsiteX534" fmla="*/ 4215554 w 4312110"/>
              <a:gd name="connsiteY534" fmla="*/ 832525 h 1121663"/>
              <a:gd name="connsiteX535" fmla="*/ 4215554 w 4312110"/>
              <a:gd name="connsiteY535" fmla="*/ 838627 h 1121663"/>
              <a:gd name="connsiteX536" fmla="*/ 4214439 w 4312110"/>
              <a:gd name="connsiteY536" fmla="*/ 838627 h 1121663"/>
              <a:gd name="connsiteX537" fmla="*/ 4206638 w 4312110"/>
              <a:gd name="connsiteY537" fmla="*/ 838627 h 1121663"/>
              <a:gd name="connsiteX538" fmla="*/ 4206638 w 4312110"/>
              <a:gd name="connsiteY538" fmla="*/ 839789 h 1121663"/>
              <a:gd name="connsiteX539" fmla="*/ 4206638 w 4312110"/>
              <a:gd name="connsiteY539" fmla="*/ 847925 h 1121663"/>
              <a:gd name="connsiteX540" fmla="*/ 4207753 w 4312110"/>
              <a:gd name="connsiteY540" fmla="*/ 847925 h 1121663"/>
              <a:gd name="connsiteX541" fmla="*/ 4215554 w 4312110"/>
              <a:gd name="connsiteY541" fmla="*/ 847925 h 1121663"/>
              <a:gd name="connsiteX542" fmla="*/ 4215554 w 4312110"/>
              <a:gd name="connsiteY542" fmla="*/ 849088 h 1121663"/>
              <a:gd name="connsiteX543" fmla="*/ 4215554 w 4312110"/>
              <a:gd name="connsiteY543" fmla="*/ 857224 h 1121663"/>
              <a:gd name="connsiteX544" fmla="*/ 4214439 w 4312110"/>
              <a:gd name="connsiteY544" fmla="*/ 857224 h 1121663"/>
              <a:gd name="connsiteX545" fmla="*/ 4206638 w 4312110"/>
              <a:gd name="connsiteY545" fmla="*/ 857224 h 1121663"/>
              <a:gd name="connsiteX546" fmla="*/ 4206638 w 4312110"/>
              <a:gd name="connsiteY546" fmla="*/ 858386 h 1121663"/>
              <a:gd name="connsiteX547" fmla="*/ 4206638 w 4312110"/>
              <a:gd name="connsiteY547" fmla="*/ 866523 h 1121663"/>
              <a:gd name="connsiteX548" fmla="*/ 4207753 w 4312110"/>
              <a:gd name="connsiteY548" fmla="*/ 866523 h 1121663"/>
              <a:gd name="connsiteX549" fmla="*/ 4215554 w 4312110"/>
              <a:gd name="connsiteY549" fmla="*/ 866523 h 1121663"/>
              <a:gd name="connsiteX550" fmla="*/ 4215554 w 4312110"/>
              <a:gd name="connsiteY550" fmla="*/ 867394 h 1121663"/>
              <a:gd name="connsiteX551" fmla="*/ 4215554 w 4312110"/>
              <a:gd name="connsiteY551" fmla="*/ 873496 h 1121663"/>
              <a:gd name="connsiteX552" fmla="*/ 4214439 w 4312110"/>
              <a:gd name="connsiteY552" fmla="*/ 873496 h 1121663"/>
              <a:gd name="connsiteX553" fmla="*/ 4206638 w 4312110"/>
              <a:gd name="connsiteY553" fmla="*/ 873496 h 1121663"/>
              <a:gd name="connsiteX554" fmla="*/ 4206638 w 4312110"/>
              <a:gd name="connsiteY554" fmla="*/ 874659 h 1121663"/>
              <a:gd name="connsiteX555" fmla="*/ 4206638 w 4312110"/>
              <a:gd name="connsiteY555" fmla="*/ 882795 h 1121663"/>
              <a:gd name="connsiteX556" fmla="*/ 4207753 w 4312110"/>
              <a:gd name="connsiteY556" fmla="*/ 882795 h 1121663"/>
              <a:gd name="connsiteX557" fmla="*/ 4215554 w 4312110"/>
              <a:gd name="connsiteY557" fmla="*/ 882795 h 1121663"/>
              <a:gd name="connsiteX558" fmla="*/ 4215554 w 4312110"/>
              <a:gd name="connsiteY558" fmla="*/ 883957 h 1121663"/>
              <a:gd name="connsiteX559" fmla="*/ 4215554 w 4312110"/>
              <a:gd name="connsiteY559" fmla="*/ 892094 h 1121663"/>
              <a:gd name="connsiteX560" fmla="*/ 4214439 w 4312110"/>
              <a:gd name="connsiteY560" fmla="*/ 892094 h 1121663"/>
              <a:gd name="connsiteX561" fmla="*/ 4206638 w 4312110"/>
              <a:gd name="connsiteY561" fmla="*/ 892094 h 1121663"/>
              <a:gd name="connsiteX562" fmla="*/ 4206638 w 4312110"/>
              <a:gd name="connsiteY562" fmla="*/ 892965 h 1121663"/>
              <a:gd name="connsiteX563" fmla="*/ 4206638 w 4312110"/>
              <a:gd name="connsiteY563" fmla="*/ 899068 h 1121663"/>
              <a:gd name="connsiteX564" fmla="*/ 4207753 w 4312110"/>
              <a:gd name="connsiteY564" fmla="*/ 899068 h 1121663"/>
              <a:gd name="connsiteX565" fmla="*/ 4215554 w 4312110"/>
              <a:gd name="connsiteY565" fmla="*/ 899068 h 1121663"/>
              <a:gd name="connsiteX566" fmla="*/ 4215554 w 4312110"/>
              <a:gd name="connsiteY566" fmla="*/ 900230 h 1121663"/>
              <a:gd name="connsiteX567" fmla="*/ 4215554 w 4312110"/>
              <a:gd name="connsiteY567" fmla="*/ 908366 h 1121663"/>
              <a:gd name="connsiteX568" fmla="*/ 4214439 w 4312110"/>
              <a:gd name="connsiteY568" fmla="*/ 908366 h 1121663"/>
              <a:gd name="connsiteX569" fmla="*/ 4206638 w 4312110"/>
              <a:gd name="connsiteY569" fmla="*/ 908366 h 1121663"/>
              <a:gd name="connsiteX570" fmla="*/ 4206638 w 4312110"/>
              <a:gd name="connsiteY570" fmla="*/ 909528 h 1121663"/>
              <a:gd name="connsiteX571" fmla="*/ 4206638 w 4312110"/>
              <a:gd name="connsiteY571" fmla="*/ 917665 h 1121663"/>
              <a:gd name="connsiteX572" fmla="*/ 4207753 w 4312110"/>
              <a:gd name="connsiteY572" fmla="*/ 917665 h 1121663"/>
              <a:gd name="connsiteX573" fmla="*/ 4215554 w 4312110"/>
              <a:gd name="connsiteY573" fmla="*/ 917665 h 1121663"/>
              <a:gd name="connsiteX574" fmla="*/ 4215554 w 4312110"/>
              <a:gd name="connsiteY574" fmla="*/ 918827 h 1121663"/>
              <a:gd name="connsiteX575" fmla="*/ 4215554 w 4312110"/>
              <a:gd name="connsiteY575" fmla="*/ 926963 h 1121663"/>
              <a:gd name="connsiteX576" fmla="*/ 4214439 w 4312110"/>
              <a:gd name="connsiteY576" fmla="*/ 926963 h 1121663"/>
              <a:gd name="connsiteX577" fmla="*/ 4206638 w 4312110"/>
              <a:gd name="connsiteY577" fmla="*/ 926963 h 1121663"/>
              <a:gd name="connsiteX578" fmla="*/ 4206638 w 4312110"/>
              <a:gd name="connsiteY578" fmla="*/ 927835 h 1121663"/>
              <a:gd name="connsiteX579" fmla="*/ 4206638 w 4312110"/>
              <a:gd name="connsiteY579" fmla="*/ 933937 h 1121663"/>
              <a:gd name="connsiteX580" fmla="*/ 4207753 w 4312110"/>
              <a:gd name="connsiteY580" fmla="*/ 933937 h 1121663"/>
              <a:gd name="connsiteX581" fmla="*/ 4215554 w 4312110"/>
              <a:gd name="connsiteY581" fmla="*/ 933937 h 1121663"/>
              <a:gd name="connsiteX582" fmla="*/ 4215554 w 4312110"/>
              <a:gd name="connsiteY582" fmla="*/ 935100 h 1121663"/>
              <a:gd name="connsiteX583" fmla="*/ 4215554 w 4312110"/>
              <a:gd name="connsiteY583" fmla="*/ 943236 h 1121663"/>
              <a:gd name="connsiteX584" fmla="*/ 4214439 w 4312110"/>
              <a:gd name="connsiteY584" fmla="*/ 943236 h 1121663"/>
              <a:gd name="connsiteX585" fmla="*/ 4206638 w 4312110"/>
              <a:gd name="connsiteY585" fmla="*/ 943236 h 1121663"/>
              <a:gd name="connsiteX586" fmla="*/ 4206638 w 4312110"/>
              <a:gd name="connsiteY586" fmla="*/ 944398 h 1121663"/>
              <a:gd name="connsiteX587" fmla="*/ 4206638 w 4312110"/>
              <a:gd name="connsiteY587" fmla="*/ 952535 h 1121663"/>
              <a:gd name="connsiteX588" fmla="*/ 4207753 w 4312110"/>
              <a:gd name="connsiteY588" fmla="*/ 952535 h 1121663"/>
              <a:gd name="connsiteX589" fmla="*/ 4215554 w 4312110"/>
              <a:gd name="connsiteY589" fmla="*/ 952535 h 1121663"/>
              <a:gd name="connsiteX590" fmla="*/ 4215554 w 4312110"/>
              <a:gd name="connsiteY590" fmla="*/ 953406 h 1121663"/>
              <a:gd name="connsiteX591" fmla="*/ 4215554 w 4312110"/>
              <a:gd name="connsiteY591" fmla="*/ 959508 h 1121663"/>
              <a:gd name="connsiteX592" fmla="*/ 4214439 w 4312110"/>
              <a:gd name="connsiteY592" fmla="*/ 959508 h 1121663"/>
              <a:gd name="connsiteX593" fmla="*/ 4206638 w 4312110"/>
              <a:gd name="connsiteY593" fmla="*/ 959508 h 1121663"/>
              <a:gd name="connsiteX594" fmla="*/ 4206638 w 4312110"/>
              <a:gd name="connsiteY594" fmla="*/ 960671 h 1121663"/>
              <a:gd name="connsiteX595" fmla="*/ 4206638 w 4312110"/>
              <a:gd name="connsiteY595" fmla="*/ 968807 h 1121663"/>
              <a:gd name="connsiteX596" fmla="*/ 4207753 w 4312110"/>
              <a:gd name="connsiteY596" fmla="*/ 968807 h 1121663"/>
              <a:gd name="connsiteX597" fmla="*/ 4215554 w 4312110"/>
              <a:gd name="connsiteY597" fmla="*/ 968807 h 1121663"/>
              <a:gd name="connsiteX598" fmla="*/ 4215554 w 4312110"/>
              <a:gd name="connsiteY598" fmla="*/ 969969 h 1121663"/>
              <a:gd name="connsiteX599" fmla="*/ 4215554 w 4312110"/>
              <a:gd name="connsiteY599" fmla="*/ 978106 h 1121663"/>
              <a:gd name="connsiteX600" fmla="*/ 4214439 w 4312110"/>
              <a:gd name="connsiteY600" fmla="*/ 978106 h 1121663"/>
              <a:gd name="connsiteX601" fmla="*/ 4206638 w 4312110"/>
              <a:gd name="connsiteY601" fmla="*/ 978106 h 1121663"/>
              <a:gd name="connsiteX602" fmla="*/ 4206638 w 4312110"/>
              <a:gd name="connsiteY602" fmla="*/ 979268 h 1121663"/>
              <a:gd name="connsiteX603" fmla="*/ 4206638 w 4312110"/>
              <a:gd name="connsiteY603" fmla="*/ 987404 h 1121663"/>
              <a:gd name="connsiteX604" fmla="*/ 4207753 w 4312110"/>
              <a:gd name="connsiteY604" fmla="*/ 987404 h 1121663"/>
              <a:gd name="connsiteX605" fmla="*/ 4215554 w 4312110"/>
              <a:gd name="connsiteY605" fmla="*/ 987404 h 1121663"/>
              <a:gd name="connsiteX606" fmla="*/ 4215554 w 4312110"/>
              <a:gd name="connsiteY606" fmla="*/ 988276 h 1121663"/>
              <a:gd name="connsiteX607" fmla="*/ 4215554 w 4312110"/>
              <a:gd name="connsiteY607" fmla="*/ 994378 h 1121663"/>
              <a:gd name="connsiteX608" fmla="*/ 4214439 w 4312110"/>
              <a:gd name="connsiteY608" fmla="*/ 994378 h 1121663"/>
              <a:gd name="connsiteX609" fmla="*/ 4206638 w 4312110"/>
              <a:gd name="connsiteY609" fmla="*/ 994378 h 1121663"/>
              <a:gd name="connsiteX610" fmla="*/ 4206638 w 4312110"/>
              <a:gd name="connsiteY610" fmla="*/ 995540 h 1121663"/>
              <a:gd name="connsiteX611" fmla="*/ 4206638 w 4312110"/>
              <a:gd name="connsiteY611" fmla="*/ 1003677 h 1121663"/>
              <a:gd name="connsiteX612" fmla="*/ 4231157 w 4312110"/>
              <a:gd name="connsiteY612" fmla="*/ 1024599 h 1121663"/>
              <a:gd name="connsiteX613" fmla="*/ 4230043 w 4312110"/>
              <a:gd name="connsiteY613" fmla="*/ 1029248 h 1121663"/>
              <a:gd name="connsiteX614" fmla="*/ 4222241 w 4312110"/>
              <a:gd name="connsiteY614" fmla="*/ 1029248 h 1121663"/>
              <a:gd name="connsiteX615" fmla="*/ 4222241 w 4312110"/>
              <a:gd name="connsiteY615" fmla="*/ 1054819 h 1121663"/>
              <a:gd name="connsiteX616" fmla="*/ 4223357 w 4312110"/>
              <a:gd name="connsiteY616" fmla="*/ 1054819 h 1121663"/>
              <a:gd name="connsiteX617" fmla="*/ 4231157 w 4312110"/>
              <a:gd name="connsiteY617" fmla="*/ 1054819 h 1121663"/>
              <a:gd name="connsiteX618" fmla="*/ 4231157 w 4312110"/>
              <a:gd name="connsiteY618" fmla="*/ 1053366 h 1121663"/>
              <a:gd name="connsiteX619" fmla="*/ 4231157 w 4312110"/>
              <a:gd name="connsiteY619" fmla="*/ 1043196 h 1121663"/>
              <a:gd name="connsiteX620" fmla="*/ 4232271 w 4312110"/>
              <a:gd name="connsiteY620" fmla="*/ 1042615 h 1121663"/>
              <a:gd name="connsiteX621" fmla="*/ 4240073 w 4312110"/>
              <a:gd name="connsiteY621" fmla="*/ 1038547 h 1121663"/>
              <a:gd name="connsiteX622" fmla="*/ 4242023 w 4312110"/>
              <a:gd name="connsiteY622" fmla="*/ 1038547 h 1121663"/>
              <a:gd name="connsiteX623" fmla="*/ 4255677 w 4312110"/>
              <a:gd name="connsiteY623" fmla="*/ 1038547 h 1121663"/>
              <a:gd name="connsiteX624" fmla="*/ 4255677 w 4312110"/>
              <a:gd name="connsiteY624" fmla="*/ 1039709 h 1121663"/>
              <a:gd name="connsiteX625" fmla="*/ 4255677 w 4312110"/>
              <a:gd name="connsiteY625" fmla="*/ 1047845 h 1121663"/>
              <a:gd name="connsiteX626" fmla="*/ 4257349 w 4312110"/>
              <a:gd name="connsiteY626" fmla="*/ 1047845 h 1121663"/>
              <a:gd name="connsiteX627" fmla="*/ 4269051 w 4312110"/>
              <a:gd name="connsiteY627" fmla="*/ 1047845 h 1121663"/>
              <a:gd name="connsiteX628" fmla="*/ 4270165 w 4312110"/>
              <a:gd name="connsiteY628" fmla="*/ 1052494 h 1121663"/>
              <a:gd name="connsiteX629" fmla="*/ 4277967 w 4312110"/>
              <a:gd name="connsiteY629" fmla="*/ 1052494 h 1121663"/>
              <a:gd name="connsiteX630" fmla="*/ 4302486 w 4312110"/>
              <a:gd name="connsiteY630" fmla="*/ 1085039 h 1121663"/>
              <a:gd name="connsiteX631" fmla="*/ 4302486 w 4312110"/>
              <a:gd name="connsiteY631" fmla="*/ 1119909 h 1121663"/>
              <a:gd name="connsiteX632" fmla="*/ 4303599 w 4312110"/>
              <a:gd name="connsiteY632" fmla="*/ 1119909 h 1121663"/>
              <a:gd name="connsiteX633" fmla="*/ 4311402 w 4312110"/>
              <a:gd name="connsiteY633" fmla="*/ 1119909 h 1121663"/>
              <a:gd name="connsiteX634" fmla="*/ 4311402 w 4312110"/>
              <a:gd name="connsiteY634" fmla="*/ 1117875 h 1121663"/>
              <a:gd name="connsiteX635" fmla="*/ 4311402 w 4312110"/>
              <a:gd name="connsiteY635" fmla="*/ 1103637 h 1121663"/>
              <a:gd name="connsiteX636" fmla="*/ 4312110 w 4312110"/>
              <a:gd name="connsiteY636" fmla="*/ 1103637 h 1121663"/>
              <a:gd name="connsiteX637" fmla="*/ 4312110 w 4312110"/>
              <a:gd name="connsiteY637" fmla="*/ 1121663 h 1121663"/>
              <a:gd name="connsiteX638" fmla="*/ 0 w 4312110"/>
              <a:gd name="connsiteY638" fmla="*/ 1121663 h 1121663"/>
              <a:gd name="connsiteX639" fmla="*/ 42052 w 4312110"/>
              <a:gd name="connsiteY639" fmla="*/ 1048827 h 1121663"/>
              <a:gd name="connsiteX640" fmla="*/ 82230 w 4312110"/>
              <a:gd name="connsiteY640" fmla="*/ 1045519 h 1121663"/>
              <a:gd name="connsiteX641" fmla="*/ 82230 w 4312110"/>
              <a:gd name="connsiteY641" fmla="*/ 1012974 h 1121663"/>
              <a:gd name="connsiteX642" fmla="*/ 126810 w 4312110"/>
              <a:gd name="connsiteY642" fmla="*/ 1012974 h 1121663"/>
              <a:gd name="connsiteX643" fmla="*/ 126810 w 4312110"/>
              <a:gd name="connsiteY643" fmla="*/ 994377 h 1121663"/>
              <a:gd name="connsiteX644" fmla="*/ 220429 w 4312110"/>
              <a:gd name="connsiteY644" fmla="*/ 994377 h 1121663"/>
              <a:gd name="connsiteX645" fmla="*/ 220429 w 4312110"/>
              <a:gd name="connsiteY645" fmla="*/ 1006000 h 1121663"/>
              <a:gd name="connsiteX646" fmla="*/ 280612 w 4312110"/>
              <a:gd name="connsiteY646" fmla="*/ 1006000 h 1121663"/>
              <a:gd name="connsiteX647" fmla="*/ 280612 w 4312110"/>
              <a:gd name="connsiteY647" fmla="*/ 1012974 h 1121663"/>
              <a:gd name="connsiteX648" fmla="*/ 298444 w 4312110"/>
              <a:gd name="connsiteY648" fmla="*/ 1012974 h 1121663"/>
              <a:gd name="connsiteX649" fmla="*/ 298444 w 4312110"/>
              <a:gd name="connsiteY649" fmla="*/ 1019948 h 1121663"/>
              <a:gd name="connsiteX650" fmla="*/ 314047 w 4312110"/>
              <a:gd name="connsiteY650" fmla="*/ 1019948 h 1121663"/>
              <a:gd name="connsiteX651" fmla="*/ 314047 w 4312110"/>
              <a:gd name="connsiteY651" fmla="*/ 915339 h 1121663"/>
              <a:gd name="connsiteX652" fmla="*/ 360857 w 4312110"/>
              <a:gd name="connsiteY652" fmla="*/ 901391 h 1121663"/>
              <a:gd name="connsiteX653" fmla="*/ 447788 w 4312110"/>
              <a:gd name="connsiteY653" fmla="*/ 901391 h 1121663"/>
              <a:gd name="connsiteX654" fmla="*/ 447788 w 4312110"/>
              <a:gd name="connsiteY654" fmla="*/ 734017 h 1121663"/>
              <a:gd name="connsiteX655" fmla="*/ 472307 w 4312110"/>
              <a:gd name="connsiteY655" fmla="*/ 722393 h 1121663"/>
              <a:gd name="connsiteX656" fmla="*/ 579300 w 4312110"/>
              <a:gd name="connsiteY656" fmla="*/ 703796 h 1121663"/>
              <a:gd name="connsiteX657" fmla="*/ 617193 w 4312110"/>
              <a:gd name="connsiteY657" fmla="*/ 715419 h 1121663"/>
              <a:gd name="connsiteX658" fmla="*/ 623880 w 4312110"/>
              <a:gd name="connsiteY658" fmla="*/ 722393 h 1121663"/>
              <a:gd name="connsiteX659" fmla="*/ 623880 w 4312110"/>
              <a:gd name="connsiteY659" fmla="*/ 1033896 h 1121663"/>
              <a:gd name="connsiteX660" fmla="*/ 639483 w 4312110"/>
              <a:gd name="connsiteY660" fmla="*/ 1033896 h 1121663"/>
              <a:gd name="connsiteX661" fmla="*/ 639483 w 4312110"/>
              <a:gd name="connsiteY661" fmla="*/ 908365 h 1121663"/>
              <a:gd name="connsiteX662" fmla="*/ 652857 w 4312110"/>
              <a:gd name="connsiteY662" fmla="*/ 908365 h 1121663"/>
              <a:gd name="connsiteX663" fmla="*/ 652857 w 4312110"/>
              <a:gd name="connsiteY663" fmla="*/ 896742 h 1121663"/>
              <a:gd name="connsiteX664" fmla="*/ 666231 w 4312110"/>
              <a:gd name="connsiteY664" fmla="*/ 889768 h 1121663"/>
              <a:gd name="connsiteX665" fmla="*/ 677376 w 4312110"/>
              <a:gd name="connsiteY665" fmla="*/ 889768 h 1121663"/>
              <a:gd name="connsiteX666" fmla="*/ 677376 w 4312110"/>
              <a:gd name="connsiteY666" fmla="*/ 878145 h 1121663"/>
              <a:gd name="connsiteX667" fmla="*/ 686292 w 4312110"/>
              <a:gd name="connsiteY667" fmla="*/ 871171 h 1121663"/>
              <a:gd name="connsiteX668" fmla="*/ 708583 w 4312110"/>
              <a:gd name="connsiteY668" fmla="*/ 871171 h 1121663"/>
              <a:gd name="connsiteX669" fmla="*/ 708583 w 4312110"/>
              <a:gd name="connsiteY669" fmla="*/ 908365 h 1121663"/>
              <a:gd name="connsiteX670" fmla="*/ 755392 w 4312110"/>
              <a:gd name="connsiteY670" fmla="*/ 908365 h 1121663"/>
              <a:gd name="connsiteX671" fmla="*/ 755392 w 4312110"/>
              <a:gd name="connsiteY671" fmla="*/ 1038546 h 1121663"/>
              <a:gd name="connsiteX672" fmla="*/ 773224 w 4312110"/>
              <a:gd name="connsiteY672" fmla="*/ 1038546 h 1121663"/>
              <a:gd name="connsiteX673" fmla="*/ 791056 w 4312110"/>
              <a:gd name="connsiteY673" fmla="*/ 1031572 h 1121663"/>
              <a:gd name="connsiteX674" fmla="*/ 791056 w 4312110"/>
              <a:gd name="connsiteY674" fmla="*/ 1022273 h 1121663"/>
              <a:gd name="connsiteX675" fmla="*/ 784369 w 4312110"/>
              <a:gd name="connsiteY675" fmla="*/ 1019948 h 1121663"/>
              <a:gd name="connsiteX676" fmla="*/ 784369 w 4312110"/>
              <a:gd name="connsiteY676" fmla="*/ 1012974 h 1121663"/>
              <a:gd name="connsiteX677" fmla="*/ 791056 w 4312110"/>
              <a:gd name="connsiteY677" fmla="*/ 1008325 h 1121663"/>
              <a:gd name="connsiteX678" fmla="*/ 791056 w 4312110"/>
              <a:gd name="connsiteY678" fmla="*/ 957183 h 1121663"/>
              <a:gd name="connsiteX679" fmla="*/ 784369 w 4312110"/>
              <a:gd name="connsiteY679" fmla="*/ 954858 h 1121663"/>
              <a:gd name="connsiteX680" fmla="*/ 784369 w 4312110"/>
              <a:gd name="connsiteY680" fmla="*/ 947884 h 1121663"/>
              <a:gd name="connsiteX681" fmla="*/ 791056 w 4312110"/>
              <a:gd name="connsiteY681" fmla="*/ 943235 h 1121663"/>
              <a:gd name="connsiteX682" fmla="*/ 795514 w 4312110"/>
              <a:gd name="connsiteY682" fmla="*/ 938586 h 1121663"/>
              <a:gd name="connsiteX683" fmla="*/ 795514 w 4312110"/>
              <a:gd name="connsiteY683" fmla="*/ 929287 h 1121663"/>
              <a:gd name="connsiteX684" fmla="*/ 791056 w 4312110"/>
              <a:gd name="connsiteY684" fmla="*/ 929287 h 1121663"/>
              <a:gd name="connsiteX685" fmla="*/ 791056 w 4312110"/>
              <a:gd name="connsiteY685" fmla="*/ 922313 h 1121663"/>
              <a:gd name="connsiteX686" fmla="*/ 797743 w 4312110"/>
              <a:gd name="connsiteY686" fmla="*/ 917664 h 1121663"/>
              <a:gd name="connsiteX687" fmla="*/ 833407 w 4312110"/>
              <a:gd name="connsiteY687" fmla="*/ 852574 h 1121663"/>
              <a:gd name="connsiteX688" fmla="*/ 828949 w 4312110"/>
              <a:gd name="connsiteY688" fmla="*/ 850249 h 1121663"/>
              <a:gd name="connsiteX689" fmla="*/ 828949 w 4312110"/>
              <a:gd name="connsiteY689" fmla="*/ 843275 h 1121663"/>
              <a:gd name="connsiteX690" fmla="*/ 835636 w 4312110"/>
              <a:gd name="connsiteY690" fmla="*/ 840950 h 1121663"/>
              <a:gd name="connsiteX691" fmla="*/ 835636 w 4312110"/>
              <a:gd name="connsiteY691" fmla="*/ 831652 h 1121663"/>
              <a:gd name="connsiteX692" fmla="*/ 840094 w 4312110"/>
              <a:gd name="connsiteY692" fmla="*/ 831652 h 1121663"/>
              <a:gd name="connsiteX693" fmla="*/ 840094 w 4312110"/>
              <a:gd name="connsiteY693" fmla="*/ 810730 h 1121663"/>
              <a:gd name="connsiteX694" fmla="*/ 835636 w 4312110"/>
              <a:gd name="connsiteY694" fmla="*/ 810730 h 1121663"/>
              <a:gd name="connsiteX695" fmla="*/ 835636 w 4312110"/>
              <a:gd name="connsiteY695" fmla="*/ 806081 h 1121663"/>
              <a:gd name="connsiteX696" fmla="*/ 840094 w 4312110"/>
              <a:gd name="connsiteY696" fmla="*/ 803756 h 1121663"/>
              <a:gd name="connsiteX697" fmla="*/ 851239 w 4312110"/>
              <a:gd name="connsiteY697" fmla="*/ 787483 h 1121663"/>
              <a:gd name="connsiteX698" fmla="*/ 853467 w 4312110"/>
              <a:gd name="connsiteY698" fmla="*/ 778185 h 1121663"/>
              <a:gd name="connsiteX699" fmla="*/ 853467 w 4312110"/>
              <a:gd name="connsiteY699" fmla="*/ 752614 h 1121663"/>
              <a:gd name="connsiteX700" fmla="*/ 853747 w 4312110"/>
              <a:gd name="connsiteY700" fmla="*/ 751742 h 1121663"/>
              <a:gd name="connsiteX701" fmla="*/ 855697 w 4312110"/>
              <a:gd name="connsiteY701" fmla="*/ 745640 h 1121663"/>
              <a:gd name="connsiteX702" fmla="*/ 855975 w 4312110"/>
              <a:gd name="connsiteY702" fmla="*/ 746512 h 1121663"/>
              <a:gd name="connsiteX703" fmla="*/ 857926 w 4312110"/>
              <a:gd name="connsiteY703" fmla="*/ 752614 h 1121663"/>
              <a:gd name="connsiteX704" fmla="*/ 860155 w 4312110"/>
              <a:gd name="connsiteY704" fmla="*/ 778185 h 1121663"/>
              <a:gd name="connsiteX705" fmla="*/ 860155 w 4312110"/>
              <a:gd name="connsiteY705" fmla="*/ 785159 h 1121663"/>
              <a:gd name="connsiteX706" fmla="*/ 871301 w 4312110"/>
              <a:gd name="connsiteY706" fmla="*/ 803756 h 1121663"/>
              <a:gd name="connsiteX707" fmla="*/ 875759 w 4312110"/>
              <a:gd name="connsiteY707" fmla="*/ 806081 h 1121663"/>
              <a:gd name="connsiteX708" fmla="*/ 875759 w 4312110"/>
              <a:gd name="connsiteY708" fmla="*/ 810730 h 1121663"/>
              <a:gd name="connsiteX709" fmla="*/ 873530 w 4312110"/>
              <a:gd name="connsiteY709" fmla="*/ 831652 h 1121663"/>
              <a:gd name="connsiteX710" fmla="*/ 877987 w 4312110"/>
              <a:gd name="connsiteY710" fmla="*/ 840950 h 1121663"/>
              <a:gd name="connsiteX711" fmla="*/ 882446 w 4312110"/>
              <a:gd name="connsiteY711" fmla="*/ 843275 h 1121663"/>
              <a:gd name="connsiteX712" fmla="*/ 882446 w 4312110"/>
              <a:gd name="connsiteY712" fmla="*/ 850249 h 1121663"/>
              <a:gd name="connsiteX713" fmla="*/ 877987 w 4312110"/>
              <a:gd name="connsiteY713" fmla="*/ 852574 h 1121663"/>
              <a:gd name="connsiteX714" fmla="*/ 904179 w 4312110"/>
              <a:gd name="connsiteY714" fmla="*/ 879889 h 1121663"/>
              <a:gd name="connsiteX715" fmla="*/ 913069 w 4312110"/>
              <a:gd name="connsiteY715" fmla="*/ 915339 h 1121663"/>
              <a:gd name="connsiteX716" fmla="*/ 944858 w 4312110"/>
              <a:gd name="connsiteY716" fmla="*/ 915339 h 1121663"/>
              <a:gd name="connsiteX717" fmla="*/ 944858 w 4312110"/>
              <a:gd name="connsiteY717" fmla="*/ 886329 h 1121663"/>
              <a:gd name="connsiteX718" fmla="*/ 939474 w 4312110"/>
              <a:gd name="connsiteY718" fmla="*/ 886329 h 1121663"/>
              <a:gd name="connsiteX719" fmla="*/ 939474 w 4312110"/>
              <a:gd name="connsiteY719" fmla="*/ 724196 h 1121663"/>
              <a:gd name="connsiteX720" fmla="*/ 959741 w 4312110"/>
              <a:gd name="connsiteY720" fmla="*/ 724196 h 1121663"/>
              <a:gd name="connsiteX721" fmla="*/ 960248 w 4312110"/>
              <a:gd name="connsiteY721" fmla="*/ 723115 h 1121663"/>
              <a:gd name="connsiteX722" fmla="*/ 963794 w 4312110"/>
              <a:gd name="connsiteY722" fmla="*/ 715549 h 1121663"/>
              <a:gd name="connsiteX723" fmla="*/ 965568 w 4312110"/>
              <a:gd name="connsiteY723" fmla="*/ 715819 h 1121663"/>
              <a:gd name="connsiteX724" fmla="*/ 977981 w 4312110"/>
              <a:gd name="connsiteY724" fmla="*/ 717710 h 1121663"/>
              <a:gd name="connsiteX725" fmla="*/ 978488 w 4312110"/>
              <a:gd name="connsiteY725" fmla="*/ 719062 h 1121663"/>
              <a:gd name="connsiteX726" fmla="*/ 982034 w 4312110"/>
              <a:gd name="connsiteY726" fmla="*/ 728519 h 1121663"/>
              <a:gd name="connsiteX727" fmla="*/ 1008381 w 4312110"/>
              <a:gd name="connsiteY727" fmla="*/ 730681 h 1121663"/>
              <a:gd name="connsiteX728" fmla="*/ 1008381 w 4312110"/>
              <a:gd name="connsiteY728" fmla="*/ 607460 h 1121663"/>
              <a:gd name="connsiteX729" fmla="*/ 1010408 w 4312110"/>
              <a:gd name="connsiteY729" fmla="*/ 607460 h 1121663"/>
              <a:gd name="connsiteX730" fmla="*/ 1024595 w 4312110"/>
              <a:gd name="connsiteY730" fmla="*/ 607460 h 1121663"/>
              <a:gd name="connsiteX731" fmla="*/ 1024595 w 4312110"/>
              <a:gd name="connsiteY731" fmla="*/ 471268 h 1121663"/>
              <a:gd name="connsiteX732" fmla="*/ 1026368 w 4312110"/>
              <a:gd name="connsiteY732" fmla="*/ 471268 h 1121663"/>
              <a:gd name="connsiteX733" fmla="*/ 1038782 w 4312110"/>
              <a:gd name="connsiteY733" fmla="*/ 471268 h 1121663"/>
              <a:gd name="connsiteX734" fmla="*/ 1038782 w 4312110"/>
              <a:gd name="connsiteY734" fmla="*/ 356694 h 1121663"/>
              <a:gd name="connsiteX735" fmla="*/ 1042835 w 4312110"/>
              <a:gd name="connsiteY735" fmla="*/ 328590 h 1121663"/>
              <a:gd name="connsiteX736" fmla="*/ 1044862 w 4312110"/>
              <a:gd name="connsiteY736" fmla="*/ 328590 h 1121663"/>
              <a:gd name="connsiteX737" fmla="*/ 1059049 w 4312110"/>
              <a:gd name="connsiteY737" fmla="*/ 328590 h 1121663"/>
              <a:gd name="connsiteX738" fmla="*/ 1095529 w 4312110"/>
              <a:gd name="connsiteY738" fmla="*/ 246443 h 1121663"/>
              <a:gd name="connsiteX739" fmla="*/ 1099583 w 4312110"/>
              <a:gd name="connsiteY739" fmla="*/ 0 h 1121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</a:cxnLst>
            <a:rect l="l" t="t" r="r" b="b"/>
            <a:pathLst>
              <a:path w="4312110" h="1121663">
                <a:moveTo>
                  <a:pt x="1099583" y="0"/>
                </a:moveTo>
                <a:cubicBezTo>
                  <a:pt x="1099583" y="18"/>
                  <a:pt x="1099599" y="2040"/>
                  <a:pt x="1101609" y="246443"/>
                </a:cubicBezTo>
                <a:cubicBezTo>
                  <a:pt x="1101621" y="246467"/>
                  <a:pt x="1102266" y="247808"/>
                  <a:pt x="1140116" y="326429"/>
                </a:cubicBezTo>
                <a:cubicBezTo>
                  <a:pt x="1140124" y="326429"/>
                  <a:pt x="1140235" y="326429"/>
                  <a:pt x="1142143" y="326429"/>
                </a:cubicBezTo>
                <a:lnTo>
                  <a:pt x="1156330" y="326429"/>
                </a:lnTo>
                <a:cubicBezTo>
                  <a:pt x="1156330" y="326443"/>
                  <a:pt x="1156330" y="327005"/>
                  <a:pt x="1156330" y="350208"/>
                </a:cubicBezTo>
                <a:cubicBezTo>
                  <a:pt x="1156332" y="350214"/>
                  <a:pt x="1156370" y="350272"/>
                  <a:pt x="1156837" y="351019"/>
                </a:cubicBezTo>
                <a:lnTo>
                  <a:pt x="1160383" y="356694"/>
                </a:lnTo>
                <a:cubicBezTo>
                  <a:pt x="1160383" y="356714"/>
                  <a:pt x="1160383" y="358229"/>
                  <a:pt x="1160383" y="471268"/>
                </a:cubicBezTo>
                <a:cubicBezTo>
                  <a:pt x="1160392" y="471268"/>
                  <a:pt x="1160532" y="471268"/>
                  <a:pt x="1162663" y="471268"/>
                </a:cubicBezTo>
                <a:lnTo>
                  <a:pt x="1178624" y="471268"/>
                </a:lnTo>
                <a:cubicBezTo>
                  <a:pt x="1178624" y="471288"/>
                  <a:pt x="1178624" y="472923"/>
                  <a:pt x="1178624" y="611783"/>
                </a:cubicBezTo>
                <a:cubicBezTo>
                  <a:pt x="1178634" y="611782"/>
                  <a:pt x="1178746" y="611761"/>
                  <a:pt x="1180144" y="611513"/>
                </a:cubicBezTo>
                <a:lnTo>
                  <a:pt x="1190784" y="609622"/>
                </a:lnTo>
                <a:cubicBezTo>
                  <a:pt x="1190784" y="609644"/>
                  <a:pt x="1190754" y="610978"/>
                  <a:pt x="1188757" y="698254"/>
                </a:cubicBezTo>
                <a:cubicBezTo>
                  <a:pt x="1188767" y="698256"/>
                  <a:pt x="1188878" y="698276"/>
                  <a:pt x="1190277" y="698525"/>
                </a:cubicBezTo>
                <a:lnTo>
                  <a:pt x="1200917" y="700416"/>
                </a:lnTo>
                <a:cubicBezTo>
                  <a:pt x="1200919" y="700423"/>
                  <a:pt x="1200939" y="700487"/>
                  <a:pt x="1201170" y="701227"/>
                </a:cubicBezTo>
                <a:lnTo>
                  <a:pt x="1202944" y="706902"/>
                </a:lnTo>
                <a:cubicBezTo>
                  <a:pt x="1202946" y="706893"/>
                  <a:pt x="1202991" y="706750"/>
                  <a:pt x="1203704" y="704470"/>
                </a:cubicBezTo>
                <a:lnTo>
                  <a:pt x="1209024" y="687446"/>
                </a:lnTo>
                <a:cubicBezTo>
                  <a:pt x="1209031" y="687446"/>
                  <a:pt x="1209131" y="687446"/>
                  <a:pt x="1210797" y="687446"/>
                </a:cubicBezTo>
                <a:lnTo>
                  <a:pt x="1223211" y="687446"/>
                </a:lnTo>
                <a:cubicBezTo>
                  <a:pt x="1223211" y="687463"/>
                  <a:pt x="1223211" y="688156"/>
                  <a:pt x="1223211" y="719872"/>
                </a:cubicBezTo>
                <a:cubicBezTo>
                  <a:pt x="1223217" y="719877"/>
                  <a:pt x="1223294" y="719917"/>
                  <a:pt x="1224224" y="720413"/>
                </a:cubicBezTo>
                <a:lnTo>
                  <a:pt x="1231318" y="724196"/>
                </a:lnTo>
                <a:cubicBezTo>
                  <a:pt x="1231318" y="724205"/>
                  <a:pt x="1231318" y="724306"/>
                  <a:pt x="1231318" y="725547"/>
                </a:cubicBezTo>
                <a:lnTo>
                  <a:pt x="1231318" y="735005"/>
                </a:lnTo>
                <a:cubicBezTo>
                  <a:pt x="1231338" y="735005"/>
                  <a:pt x="1232246" y="735005"/>
                  <a:pt x="1275905" y="735005"/>
                </a:cubicBezTo>
                <a:cubicBezTo>
                  <a:pt x="1275905" y="735013"/>
                  <a:pt x="1275905" y="735096"/>
                  <a:pt x="1275905" y="736086"/>
                </a:cubicBezTo>
                <a:lnTo>
                  <a:pt x="1275905" y="743652"/>
                </a:lnTo>
                <a:cubicBezTo>
                  <a:pt x="1275914" y="743652"/>
                  <a:pt x="1276035" y="743652"/>
                  <a:pt x="1277931" y="743652"/>
                </a:cubicBezTo>
                <a:lnTo>
                  <a:pt x="1292118" y="743652"/>
                </a:lnTo>
                <a:cubicBezTo>
                  <a:pt x="1292118" y="743634"/>
                  <a:pt x="1292118" y="742905"/>
                  <a:pt x="1292118" y="713387"/>
                </a:cubicBezTo>
                <a:cubicBezTo>
                  <a:pt x="1292139" y="713387"/>
                  <a:pt x="1293069" y="713387"/>
                  <a:pt x="1336705" y="713387"/>
                </a:cubicBezTo>
                <a:cubicBezTo>
                  <a:pt x="1336705" y="713379"/>
                  <a:pt x="1336705" y="713282"/>
                  <a:pt x="1336705" y="712036"/>
                </a:cubicBezTo>
                <a:lnTo>
                  <a:pt x="1336705" y="702578"/>
                </a:lnTo>
                <a:cubicBezTo>
                  <a:pt x="1336711" y="702578"/>
                  <a:pt x="1336785" y="702578"/>
                  <a:pt x="1337719" y="702578"/>
                </a:cubicBezTo>
                <a:lnTo>
                  <a:pt x="1344812" y="702578"/>
                </a:lnTo>
                <a:cubicBezTo>
                  <a:pt x="1344812" y="702571"/>
                  <a:pt x="1344812" y="702458"/>
                  <a:pt x="1344812" y="700687"/>
                </a:cubicBezTo>
                <a:lnTo>
                  <a:pt x="1344812" y="687446"/>
                </a:lnTo>
                <a:cubicBezTo>
                  <a:pt x="1344821" y="687446"/>
                  <a:pt x="1344893" y="687446"/>
                  <a:pt x="1345572" y="687446"/>
                </a:cubicBezTo>
                <a:lnTo>
                  <a:pt x="1350892" y="687446"/>
                </a:lnTo>
                <a:cubicBezTo>
                  <a:pt x="1350892" y="687439"/>
                  <a:pt x="1350892" y="687354"/>
                  <a:pt x="1350892" y="686365"/>
                </a:cubicBezTo>
                <a:lnTo>
                  <a:pt x="1350892" y="678798"/>
                </a:lnTo>
                <a:cubicBezTo>
                  <a:pt x="1350900" y="678798"/>
                  <a:pt x="1351024" y="678798"/>
                  <a:pt x="1352919" y="678798"/>
                </a:cubicBezTo>
                <a:lnTo>
                  <a:pt x="1367106" y="678798"/>
                </a:lnTo>
                <a:cubicBezTo>
                  <a:pt x="1367106" y="678805"/>
                  <a:pt x="1367106" y="678882"/>
                  <a:pt x="1367106" y="679879"/>
                </a:cubicBezTo>
                <a:lnTo>
                  <a:pt x="1367106" y="687446"/>
                </a:lnTo>
                <a:cubicBezTo>
                  <a:pt x="1367117" y="687446"/>
                  <a:pt x="1367618" y="687446"/>
                  <a:pt x="1389399" y="687446"/>
                </a:cubicBezTo>
                <a:cubicBezTo>
                  <a:pt x="1389399" y="687438"/>
                  <a:pt x="1389399" y="687324"/>
                  <a:pt x="1389399" y="685554"/>
                </a:cubicBezTo>
                <a:lnTo>
                  <a:pt x="1389399" y="672313"/>
                </a:lnTo>
                <a:cubicBezTo>
                  <a:pt x="1389405" y="672313"/>
                  <a:pt x="1389502" y="672313"/>
                  <a:pt x="1391173" y="672313"/>
                </a:cubicBezTo>
                <a:lnTo>
                  <a:pt x="1403586" y="672313"/>
                </a:lnTo>
                <a:cubicBezTo>
                  <a:pt x="1403586" y="672325"/>
                  <a:pt x="1403586" y="672839"/>
                  <a:pt x="1403586" y="696093"/>
                </a:cubicBezTo>
                <a:cubicBezTo>
                  <a:pt x="1403593" y="696093"/>
                  <a:pt x="1403673" y="696093"/>
                  <a:pt x="1404600" y="696093"/>
                </a:cubicBezTo>
                <a:lnTo>
                  <a:pt x="1411693" y="696093"/>
                </a:lnTo>
                <a:cubicBezTo>
                  <a:pt x="1411693" y="696087"/>
                  <a:pt x="1411693" y="696006"/>
                  <a:pt x="1411693" y="695012"/>
                </a:cubicBezTo>
                <a:lnTo>
                  <a:pt x="1411693" y="687446"/>
                </a:lnTo>
                <a:cubicBezTo>
                  <a:pt x="1411702" y="687446"/>
                  <a:pt x="1411820" y="687446"/>
                  <a:pt x="1413466" y="687446"/>
                </a:cubicBezTo>
                <a:lnTo>
                  <a:pt x="1425880" y="687446"/>
                </a:lnTo>
                <a:cubicBezTo>
                  <a:pt x="1425880" y="687459"/>
                  <a:pt x="1425880" y="688018"/>
                  <a:pt x="1425880" y="713387"/>
                </a:cubicBezTo>
                <a:cubicBezTo>
                  <a:pt x="1425888" y="713387"/>
                  <a:pt x="1426006" y="713387"/>
                  <a:pt x="1427907" y="713387"/>
                </a:cubicBezTo>
                <a:lnTo>
                  <a:pt x="1442093" y="713387"/>
                </a:lnTo>
                <a:cubicBezTo>
                  <a:pt x="1442093" y="713398"/>
                  <a:pt x="1442093" y="713513"/>
                  <a:pt x="1442093" y="715008"/>
                </a:cubicBezTo>
                <a:lnTo>
                  <a:pt x="1442093" y="726358"/>
                </a:lnTo>
                <a:cubicBezTo>
                  <a:pt x="1442101" y="726358"/>
                  <a:pt x="1442172" y="726358"/>
                  <a:pt x="1442853" y="726358"/>
                </a:cubicBezTo>
                <a:lnTo>
                  <a:pt x="1448174" y="726358"/>
                </a:lnTo>
                <a:cubicBezTo>
                  <a:pt x="1448174" y="726350"/>
                  <a:pt x="1448174" y="726274"/>
                  <a:pt x="1448174" y="725547"/>
                </a:cubicBezTo>
                <a:lnTo>
                  <a:pt x="1448174" y="719872"/>
                </a:lnTo>
                <a:cubicBezTo>
                  <a:pt x="1448191" y="719872"/>
                  <a:pt x="1448910" y="719872"/>
                  <a:pt x="1478574" y="719872"/>
                </a:cubicBezTo>
                <a:cubicBezTo>
                  <a:pt x="1478574" y="719886"/>
                  <a:pt x="1478574" y="720449"/>
                  <a:pt x="1478574" y="743652"/>
                </a:cubicBezTo>
                <a:cubicBezTo>
                  <a:pt x="1478581" y="743652"/>
                  <a:pt x="1478660" y="743652"/>
                  <a:pt x="1479587" y="743652"/>
                </a:cubicBezTo>
                <a:lnTo>
                  <a:pt x="1486681" y="743652"/>
                </a:lnTo>
                <a:cubicBezTo>
                  <a:pt x="1486681" y="743659"/>
                  <a:pt x="1486681" y="743732"/>
                  <a:pt x="1486681" y="744733"/>
                </a:cubicBezTo>
                <a:lnTo>
                  <a:pt x="1486681" y="752299"/>
                </a:lnTo>
                <a:cubicBezTo>
                  <a:pt x="1486690" y="752299"/>
                  <a:pt x="1486763" y="752299"/>
                  <a:pt x="1487441" y="752299"/>
                </a:cubicBezTo>
                <a:lnTo>
                  <a:pt x="1492761" y="752299"/>
                </a:lnTo>
                <a:cubicBezTo>
                  <a:pt x="1492761" y="752292"/>
                  <a:pt x="1492761" y="752172"/>
                  <a:pt x="1492761" y="750137"/>
                </a:cubicBezTo>
                <a:lnTo>
                  <a:pt x="1492761" y="735005"/>
                </a:lnTo>
                <a:cubicBezTo>
                  <a:pt x="1492768" y="735005"/>
                  <a:pt x="1492846" y="735005"/>
                  <a:pt x="1493774" y="735005"/>
                </a:cubicBezTo>
                <a:lnTo>
                  <a:pt x="1500868" y="735005"/>
                </a:lnTo>
                <a:cubicBezTo>
                  <a:pt x="1500868" y="735013"/>
                  <a:pt x="1500868" y="735096"/>
                  <a:pt x="1500868" y="736086"/>
                </a:cubicBezTo>
                <a:lnTo>
                  <a:pt x="1500868" y="743652"/>
                </a:lnTo>
                <a:lnTo>
                  <a:pt x="1506188" y="741659"/>
                </a:lnTo>
                <a:cubicBezTo>
                  <a:pt x="1506948" y="741287"/>
                  <a:pt x="1506948" y="741085"/>
                  <a:pt x="1506948" y="740679"/>
                </a:cubicBezTo>
                <a:lnTo>
                  <a:pt x="1506948" y="735005"/>
                </a:lnTo>
                <a:cubicBezTo>
                  <a:pt x="1506965" y="735005"/>
                  <a:pt x="1507766" y="735005"/>
                  <a:pt x="1545455" y="735005"/>
                </a:cubicBezTo>
                <a:cubicBezTo>
                  <a:pt x="1545455" y="735019"/>
                  <a:pt x="1545455" y="735566"/>
                  <a:pt x="1545455" y="758784"/>
                </a:cubicBezTo>
                <a:cubicBezTo>
                  <a:pt x="1545463" y="758784"/>
                  <a:pt x="1545581" y="758784"/>
                  <a:pt x="1547481" y="758784"/>
                </a:cubicBezTo>
                <a:lnTo>
                  <a:pt x="1561668" y="758784"/>
                </a:lnTo>
                <a:cubicBezTo>
                  <a:pt x="1561668" y="758792"/>
                  <a:pt x="1561668" y="758874"/>
                  <a:pt x="1561668" y="759865"/>
                </a:cubicBezTo>
                <a:lnTo>
                  <a:pt x="1561668" y="767431"/>
                </a:lnTo>
                <a:cubicBezTo>
                  <a:pt x="1561677" y="767431"/>
                  <a:pt x="1561800" y="767431"/>
                  <a:pt x="1563442" y="767431"/>
                </a:cubicBezTo>
                <a:lnTo>
                  <a:pt x="1575855" y="767431"/>
                </a:lnTo>
                <a:cubicBezTo>
                  <a:pt x="1575855" y="767419"/>
                  <a:pt x="1575855" y="766908"/>
                  <a:pt x="1575855" y="743652"/>
                </a:cubicBezTo>
                <a:cubicBezTo>
                  <a:pt x="1575862" y="743652"/>
                  <a:pt x="1575940" y="743652"/>
                  <a:pt x="1576868" y="743652"/>
                </a:cubicBezTo>
                <a:lnTo>
                  <a:pt x="1583962" y="743652"/>
                </a:lnTo>
                <a:cubicBezTo>
                  <a:pt x="1583962" y="743633"/>
                  <a:pt x="1583962" y="742862"/>
                  <a:pt x="1583962" y="711225"/>
                </a:cubicBezTo>
                <a:cubicBezTo>
                  <a:pt x="1583969" y="711225"/>
                  <a:pt x="1584046" y="711225"/>
                  <a:pt x="1584975" y="711225"/>
                </a:cubicBezTo>
                <a:lnTo>
                  <a:pt x="1592069" y="711225"/>
                </a:lnTo>
                <a:cubicBezTo>
                  <a:pt x="1592069" y="711219"/>
                  <a:pt x="1592069" y="711110"/>
                  <a:pt x="1592069" y="709334"/>
                </a:cubicBezTo>
                <a:lnTo>
                  <a:pt x="1592069" y="696093"/>
                </a:lnTo>
                <a:cubicBezTo>
                  <a:pt x="1590042" y="696093"/>
                  <a:pt x="1590042" y="696093"/>
                  <a:pt x="1590802" y="694471"/>
                </a:cubicBezTo>
                <a:lnTo>
                  <a:pt x="1596122" y="683122"/>
                </a:lnTo>
                <a:cubicBezTo>
                  <a:pt x="1596127" y="683139"/>
                  <a:pt x="1596322" y="683813"/>
                  <a:pt x="1604229" y="711225"/>
                </a:cubicBezTo>
                <a:cubicBezTo>
                  <a:pt x="1604237" y="711225"/>
                  <a:pt x="1604310" y="711225"/>
                  <a:pt x="1604989" y="711225"/>
                </a:cubicBezTo>
                <a:lnTo>
                  <a:pt x="1610309" y="711225"/>
                </a:lnTo>
                <a:cubicBezTo>
                  <a:pt x="1610309" y="711212"/>
                  <a:pt x="1610309" y="710033"/>
                  <a:pt x="1610309" y="605298"/>
                </a:cubicBezTo>
                <a:cubicBezTo>
                  <a:pt x="1610319" y="605298"/>
                  <a:pt x="1610433" y="605298"/>
                  <a:pt x="1611829" y="605298"/>
                </a:cubicBezTo>
                <a:lnTo>
                  <a:pt x="1622469" y="605298"/>
                </a:lnTo>
                <a:cubicBezTo>
                  <a:pt x="1622469" y="605276"/>
                  <a:pt x="1622469" y="604266"/>
                  <a:pt x="1622469" y="557739"/>
                </a:cubicBezTo>
                <a:cubicBezTo>
                  <a:pt x="1622486" y="557739"/>
                  <a:pt x="1623111" y="557739"/>
                  <a:pt x="1648816" y="557739"/>
                </a:cubicBezTo>
                <a:cubicBezTo>
                  <a:pt x="1648816" y="557727"/>
                  <a:pt x="1648816" y="557217"/>
                  <a:pt x="1648816" y="536121"/>
                </a:cubicBezTo>
                <a:cubicBezTo>
                  <a:pt x="1648835" y="536121"/>
                  <a:pt x="1649624" y="536121"/>
                  <a:pt x="1683270" y="536121"/>
                </a:cubicBezTo>
                <a:cubicBezTo>
                  <a:pt x="1683270" y="536129"/>
                  <a:pt x="1683270" y="536259"/>
                  <a:pt x="1683270" y="538553"/>
                </a:cubicBezTo>
                <a:lnTo>
                  <a:pt x="1683270" y="555577"/>
                </a:lnTo>
                <a:cubicBezTo>
                  <a:pt x="1683279" y="555577"/>
                  <a:pt x="1683410" y="555577"/>
                  <a:pt x="1685550" y="555577"/>
                </a:cubicBezTo>
                <a:lnTo>
                  <a:pt x="1701510" y="555577"/>
                </a:lnTo>
                <a:cubicBezTo>
                  <a:pt x="1701510" y="555595"/>
                  <a:pt x="1701510" y="556489"/>
                  <a:pt x="1701510" y="603136"/>
                </a:cubicBezTo>
                <a:cubicBezTo>
                  <a:pt x="1701516" y="603136"/>
                  <a:pt x="1701592" y="603136"/>
                  <a:pt x="1702523" y="603136"/>
                </a:cubicBezTo>
                <a:lnTo>
                  <a:pt x="1709617" y="603136"/>
                </a:lnTo>
                <a:lnTo>
                  <a:pt x="1723804" y="607460"/>
                </a:lnTo>
                <a:cubicBezTo>
                  <a:pt x="1723804" y="607470"/>
                  <a:pt x="1723804" y="608120"/>
                  <a:pt x="1723804" y="646372"/>
                </a:cubicBezTo>
                <a:cubicBezTo>
                  <a:pt x="1723810" y="646372"/>
                  <a:pt x="1723885" y="646372"/>
                  <a:pt x="1724817" y="646372"/>
                </a:cubicBezTo>
                <a:lnTo>
                  <a:pt x="1731910" y="646372"/>
                </a:lnTo>
                <a:cubicBezTo>
                  <a:pt x="1731910" y="646382"/>
                  <a:pt x="1731910" y="646488"/>
                  <a:pt x="1731910" y="647993"/>
                </a:cubicBezTo>
                <a:lnTo>
                  <a:pt x="1731910" y="659342"/>
                </a:lnTo>
                <a:cubicBezTo>
                  <a:pt x="1731918" y="659342"/>
                  <a:pt x="1732042" y="659342"/>
                  <a:pt x="1733937" y="659342"/>
                </a:cubicBezTo>
                <a:lnTo>
                  <a:pt x="1748124" y="659342"/>
                </a:lnTo>
                <a:lnTo>
                  <a:pt x="1754204" y="665828"/>
                </a:lnTo>
                <a:cubicBezTo>
                  <a:pt x="1754204" y="665840"/>
                  <a:pt x="1754204" y="666326"/>
                  <a:pt x="1754204" y="687446"/>
                </a:cubicBezTo>
                <a:cubicBezTo>
                  <a:pt x="1754213" y="687446"/>
                  <a:pt x="1754344" y="687446"/>
                  <a:pt x="1756484" y="687446"/>
                </a:cubicBezTo>
                <a:lnTo>
                  <a:pt x="1772444" y="687446"/>
                </a:lnTo>
                <a:cubicBezTo>
                  <a:pt x="1772444" y="687453"/>
                  <a:pt x="1772444" y="687533"/>
                  <a:pt x="1772444" y="688526"/>
                </a:cubicBezTo>
                <a:lnTo>
                  <a:pt x="1772444" y="696093"/>
                </a:lnTo>
                <a:cubicBezTo>
                  <a:pt x="1772453" y="696093"/>
                  <a:pt x="1772552" y="696093"/>
                  <a:pt x="1773711" y="696093"/>
                </a:cubicBezTo>
                <a:lnTo>
                  <a:pt x="1782578" y="696093"/>
                </a:lnTo>
                <a:cubicBezTo>
                  <a:pt x="1782578" y="696102"/>
                  <a:pt x="1782578" y="696231"/>
                  <a:pt x="1782578" y="698254"/>
                </a:cubicBezTo>
                <a:lnTo>
                  <a:pt x="1782578" y="713387"/>
                </a:lnTo>
                <a:cubicBezTo>
                  <a:pt x="1786631" y="713387"/>
                  <a:pt x="1786631" y="713387"/>
                  <a:pt x="1786631" y="711495"/>
                </a:cubicBezTo>
                <a:lnTo>
                  <a:pt x="1786631" y="698254"/>
                </a:lnTo>
                <a:cubicBezTo>
                  <a:pt x="1786637" y="698254"/>
                  <a:pt x="1786715" y="698254"/>
                  <a:pt x="1787644" y="698254"/>
                </a:cubicBezTo>
                <a:lnTo>
                  <a:pt x="1794738" y="698254"/>
                </a:lnTo>
                <a:cubicBezTo>
                  <a:pt x="1794738" y="698265"/>
                  <a:pt x="1794738" y="698384"/>
                  <a:pt x="1794738" y="699876"/>
                </a:cubicBezTo>
                <a:lnTo>
                  <a:pt x="1794738" y="711225"/>
                </a:lnTo>
                <a:cubicBezTo>
                  <a:pt x="1794747" y="711225"/>
                  <a:pt x="1794820" y="711225"/>
                  <a:pt x="1795498" y="711225"/>
                </a:cubicBezTo>
                <a:lnTo>
                  <a:pt x="1800818" y="711225"/>
                </a:lnTo>
                <a:cubicBezTo>
                  <a:pt x="1800818" y="706902"/>
                  <a:pt x="1800818" y="706902"/>
                  <a:pt x="1849458" y="706902"/>
                </a:cubicBezTo>
                <a:cubicBezTo>
                  <a:pt x="1849458" y="706911"/>
                  <a:pt x="1849458" y="707012"/>
                  <a:pt x="1849458" y="708253"/>
                </a:cubicBezTo>
                <a:lnTo>
                  <a:pt x="1849458" y="717710"/>
                </a:lnTo>
                <a:cubicBezTo>
                  <a:pt x="1849466" y="717710"/>
                  <a:pt x="1849541" y="717710"/>
                  <a:pt x="1850218" y="717710"/>
                </a:cubicBezTo>
                <a:lnTo>
                  <a:pt x="1855539" y="717710"/>
                </a:lnTo>
                <a:cubicBezTo>
                  <a:pt x="1855539" y="717719"/>
                  <a:pt x="1855539" y="717841"/>
                  <a:pt x="1855539" y="719872"/>
                </a:cubicBezTo>
                <a:lnTo>
                  <a:pt x="1855539" y="735005"/>
                </a:lnTo>
                <a:cubicBezTo>
                  <a:pt x="1855547" y="735001"/>
                  <a:pt x="1855663" y="734923"/>
                  <a:pt x="1857565" y="733654"/>
                </a:cubicBezTo>
                <a:lnTo>
                  <a:pt x="1871752" y="724196"/>
                </a:lnTo>
                <a:cubicBezTo>
                  <a:pt x="1871754" y="724177"/>
                  <a:pt x="1871885" y="723302"/>
                  <a:pt x="1877832" y="683122"/>
                </a:cubicBezTo>
                <a:cubicBezTo>
                  <a:pt x="1877841" y="683120"/>
                  <a:pt x="1877910" y="683094"/>
                  <a:pt x="1878592" y="682852"/>
                </a:cubicBezTo>
                <a:lnTo>
                  <a:pt x="1883912" y="680960"/>
                </a:lnTo>
                <a:cubicBezTo>
                  <a:pt x="1883912" y="680944"/>
                  <a:pt x="1883945" y="679883"/>
                  <a:pt x="1885939" y="611783"/>
                </a:cubicBezTo>
                <a:cubicBezTo>
                  <a:pt x="1885939" y="611801"/>
                  <a:pt x="1885972" y="612892"/>
                  <a:pt x="1887966" y="680960"/>
                </a:cubicBezTo>
                <a:cubicBezTo>
                  <a:pt x="1887975" y="680963"/>
                  <a:pt x="1888046" y="680988"/>
                  <a:pt x="1888726" y="681230"/>
                </a:cubicBezTo>
                <a:lnTo>
                  <a:pt x="1894046" y="683122"/>
                </a:lnTo>
                <a:cubicBezTo>
                  <a:pt x="1894046" y="683102"/>
                  <a:pt x="1894046" y="681769"/>
                  <a:pt x="1894046" y="596651"/>
                </a:cubicBezTo>
                <a:cubicBezTo>
                  <a:pt x="1898099" y="596651"/>
                  <a:pt x="1898099" y="596651"/>
                  <a:pt x="1898099" y="564224"/>
                </a:cubicBezTo>
                <a:cubicBezTo>
                  <a:pt x="1898111" y="564224"/>
                  <a:pt x="1898797" y="564224"/>
                  <a:pt x="1936606" y="564224"/>
                </a:cubicBezTo>
                <a:cubicBezTo>
                  <a:pt x="1936606" y="564241"/>
                  <a:pt x="1936606" y="564959"/>
                  <a:pt x="1936606" y="596651"/>
                </a:cubicBezTo>
                <a:cubicBezTo>
                  <a:pt x="1936615" y="596651"/>
                  <a:pt x="1936687" y="596651"/>
                  <a:pt x="1937366" y="596651"/>
                </a:cubicBezTo>
                <a:lnTo>
                  <a:pt x="1942686" y="596651"/>
                </a:lnTo>
                <a:cubicBezTo>
                  <a:pt x="1942686" y="596630"/>
                  <a:pt x="1942686" y="595324"/>
                  <a:pt x="1942686" y="514503"/>
                </a:cubicBezTo>
                <a:cubicBezTo>
                  <a:pt x="1942692" y="514503"/>
                  <a:pt x="1942791" y="514503"/>
                  <a:pt x="1944460" y="514503"/>
                </a:cubicBezTo>
                <a:lnTo>
                  <a:pt x="1956873" y="514503"/>
                </a:lnTo>
                <a:cubicBezTo>
                  <a:pt x="1956873" y="514496"/>
                  <a:pt x="1956873" y="514385"/>
                  <a:pt x="1956873" y="512612"/>
                </a:cubicBezTo>
                <a:lnTo>
                  <a:pt x="1956873" y="499371"/>
                </a:lnTo>
                <a:cubicBezTo>
                  <a:pt x="1956884" y="499371"/>
                  <a:pt x="1957382" y="499371"/>
                  <a:pt x="1979167" y="499371"/>
                </a:cubicBezTo>
                <a:cubicBezTo>
                  <a:pt x="1979167" y="499364"/>
                  <a:pt x="1979167" y="499283"/>
                  <a:pt x="1979167" y="498290"/>
                </a:cubicBezTo>
                <a:lnTo>
                  <a:pt x="1979167" y="490724"/>
                </a:lnTo>
                <a:cubicBezTo>
                  <a:pt x="1979174" y="490724"/>
                  <a:pt x="1979284" y="490724"/>
                  <a:pt x="1980940" y="490724"/>
                </a:cubicBezTo>
                <a:lnTo>
                  <a:pt x="1993354" y="490724"/>
                </a:lnTo>
                <a:cubicBezTo>
                  <a:pt x="1993354" y="490732"/>
                  <a:pt x="1993354" y="490811"/>
                  <a:pt x="1993354" y="491805"/>
                </a:cubicBezTo>
                <a:lnTo>
                  <a:pt x="1993354" y="499371"/>
                </a:lnTo>
                <a:cubicBezTo>
                  <a:pt x="1993363" y="499371"/>
                  <a:pt x="1993436" y="499371"/>
                  <a:pt x="1994114" y="499371"/>
                </a:cubicBezTo>
                <a:lnTo>
                  <a:pt x="1999434" y="499371"/>
                </a:lnTo>
                <a:lnTo>
                  <a:pt x="2009567" y="495047"/>
                </a:lnTo>
                <a:lnTo>
                  <a:pt x="2013620" y="498290"/>
                </a:lnTo>
                <a:lnTo>
                  <a:pt x="2013620" y="490724"/>
                </a:lnTo>
                <a:cubicBezTo>
                  <a:pt x="2013629" y="490724"/>
                  <a:pt x="2013766" y="490724"/>
                  <a:pt x="2015900" y="490724"/>
                </a:cubicBezTo>
                <a:lnTo>
                  <a:pt x="2031861" y="490724"/>
                </a:lnTo>
                <a:cubicBezTo>
                  <a:pt x="2031861" y="490732"/>
                  <a:pt x="2031861" y="490811"/>
                  <a:pt x="2031861" y="491805"/>
                </a:cubicBezTo>
                <a:lnTo>
                  <a:pt x="2031861" y="499371"/>
                </a:lnTo>
                <a:cubicBezTo>
                  <a:pt x="2031880" y="499371"/>
                  <a:pt x="2032616" y="499371"/>
                  <a:pt x="2062261" y="499371"/>
                </a:cubicBezTo>
                <a:cubicBezTo>
                  <a:pt x="2062261" y="499381"/>
                  <a:pt x="2062261" y="499490"/>
                  <a:pt x="2062261" y="500992"/>
                </a:cubicBezTo>
                <a:lnTo>
                  <a:pt x="2062261" y="512342"/>
                </a:lnTo>
                <a:cubicBezTo>
                  <a:pt x="2062278" y="512342"/>
                  <a:pt x="2062918" y="512342"/>
                  <a:pt x="2088608" y="512342"/>
                </a:cubicBezTo>
                <a:cubicBezTo>
                  <a:pt x="2088608" y="512358"/>
                  <a:pt x="2088608" y="513038"/>
                  <a:pt x="2088608" y="542606"/>
                </a:cubicBezTo>
                <a:cubicBezTo>
                  <a:pt x="2088617" y="542606"/>
                  <a:pt x="2088690" y="542606"/>
                  <a:pt x="2089368" y="542606"/>
                </a:cubicBezTo>
                <a:lnTo>
                  <a:pt x="2094688" y="542606"/>
                </a:lnTo>
                <a:cubicBezTo>
                  <a:pt x="2094688" y="542613"/>
                  <a:pt x="2094688" y="542699"/>
                  <a:pt x="2094688" y="543687"/>
                </a:cubicBezTo>
                <a:lnTo>
                  <a:pt x="2094688" y="551254"/>
                </a:lnTo>
                <a:cubicBezTo>
                  <a:pt x="2098742" y="551254"/>
                  <a:pt x="2098742" y="551254"/>
                  <a:pt x="2098742" y="581518"/>
                </a:cubicBezTo>
                <a:cubicBezTo>
                  <a:pt x="2098751" y="581518"/>
                  <a:pt x="2098825" y="581518"/>
                  <a:pt x="2099502" y="581518"/>
                </a:cubicBezTo>
                <a:lnTo>
                  <a:pt x="2104822" y="581518"/>
                </a:lnTo>
                <a:cubicBezTo>
                  <a:pt x="2104822" y="581527"/>
                  <a:pt x="2104822" y="581594"/>
                  <a:pt x="2104822" y="582329"/>
                </a:cubicBezTo>
                <a:lnTo>
                  <a:pt x="2104822" y="588004"/>
                </a:lnTo>
                <a:cubicBezTo>
                  <a:pt x="2104828" y="588004"/>
                  <a:pt x="2104906" y="588004"/>
                  <a:pt x="2105835" y="588004"/>
                </a:cubicBezTo>
                <a:lnTo>
                  <a:pt x="2112928" y="588004"/>
                </a:lnTo>
                <a:cubicBezTo>
                  <a:pt x="2112928" y="588021"/>
                  <a:pt x="2112928" y="588734"/>
                  <a:pt x="2112928" y="618269"/>
                </a:cubicBezTo>
                <a:cubicBezTo>
                  <a:pt x="2112936" y="618269"/>
                  <a:pt x="2113056" y="618269"/>
                  <a:pt x="2114955" y="618269"/>
                </a:cubicBezTo>
                <a:lnTo>
                  <a:pt x="2129142" y="618269"/>
                </a:lnTo>
                <a:cubicBezTo>
                  <a:pt x="2129142" y="618285"/>
                  <a:pt x="2129142" y="618865"/>
                  <a:pt x="2129142" y="642048"/>
                </a:cubicBezTo>
                <a:cubicBezTo>
                  <a:pt x="2131169" y="642048"/>
                  <a:pt x="2131169" y="642048"/>
                  <a:pt x="2131169" y="643669"/>
                </a:cubicBezTo>
                <a:lnTo>
                  <a:pt x="2131169" y="655019"/>
                </a:lnTo>
                <a:cubicBezTo>
                  <a:pt x="2131178" y="655019"/>
                  <a:pt x="2131248" y="655019"/>
                  <a:pt x="2131929" y="655019"/>
                </a:cubicBezTo>
                <a:lnTo>
                  <a:pt x="2137249" y="655019"/>
                </a:lnTo>
                <a:cubicBezTo>
                  <a:pt x="2137249" y="655033"/>
                  <a:pt x="2137249" y="655596"/>
                  <a:pt x="2137249" y="678798"/>
                </a:cubicBezTo>
                <a:cubicBezTo>
                  <a:pt x="2137257" y="678798"/>
                  <a:pt x="2137356" y="678798"/>
                  <a:pt x="2138515" y="678798"/>
                </a:cubicBezTo>
                <a:lnTo>
                  <a:pt x="2147382" y="678798"/>
                </a:lnTo>
                <a:cubicBezTo>
                  <a:pt x="2149409" y="680960"/>
                  <a:pt x="2149409" y="680960"/>
                  <a:pt x="2149409" y="682852"/>
                </a:cubicBezTo>
                <a:lnTo>
                  <a:pt x="2149409" y="696093"/>
                </a:lnTo>
                <a:cubicBezTo>
                  <a:pt x="2149414" y="696086"/>
                  <a:pt x="2149501" y="695979"/>
                  <a:pt x="2150929" y="694201"/>
                </a:cubicBezTo>
                <a:lnTo>
                  <a:pt x="2161569" y="680960"/>
                </a:lnTo>
                <a:cubicBezTo>
                  <a:pt x="2161584" y="680960"/>
                  <a:pt x="2162223" y="680960"/>
                  <a:pt x="2189943" y="680960"/>
                </a:cubicBezTo>
                <a:cubicBezTo>
                  <a:pt x="2189943" y="680985"/>
                  <a:pt x="2189943" y="682386"/>
                  <a:pt x="2189943" y="767431"/>
                </a:cubicBezTo>
                <a:cubicBezTo>
                  <a:pt x="2189951" y="767431"/>
                  <a:pt x="2190027" y="767431"/>
                  <a:pt x="2190703" y="767431"/>
                </a:cubicBezTo>
                <a:lnTo>
                  <a:pt x="2196023" y="767431"/>
                </a:lnTo>
                <a:cubicBezTo>
                  <a:pt x="2196027" y="767423"/>
                  <a:pt x="2196086" y="767323"/>
                  <a:pt x="2196783" y="766080"/>
                </a:cubicBezTo>
                <a:lnTo>
                  <a:pt x="2202103" y="756622"/>
                </a:lnTo>
                <a:cubicBezTo>
                  <a:pt x="2202103" y="756629"/>
                  <a:pt x="2202103" y="756728"/>
                  <a:pt x="2202103" y="758514"/>
                </a:cubicBezTo>
                <a:lnTo>
                  <a:pt x="2202103" y="771755"/>
                </a:lnTo>
                <a:cubicBezTo>
                  <a:pt x="2206156" y="771755"/>
                  <a:pt x="2206156" y="771755"/>
                  <a:pt x="2206156" y="726358"/>
                </a:cubicBezTo>
                <a:cubicBezTo>
                  <a:pt x="2206165" y="726358"/>
                  <a:pt x="2206235" y="726358"/>
                  <a:pt x="2206916" y="726358"/>
                </a:cubicBezTo>
                <a:lnTo>
                  <a:pt x="2212236" y="726358"/>
                </a:lnTo>
                <a:cubicBezTo>
                  <a:pt x="2212236" y="726343"/>
                  <a:pt x="2212236" y="725343"/>
                  <a:pt x="2212236" y="661504"/>
                </a:cubicBezTo>
                <a:cubicBezTo>
                  <a:pt x="2212243" y="661504"/>
                  <a:pt x="2212324" y="661504"/>
                  <a:pt x="2213250" y="661504"/>
                </a:cubicBezTo>
                <a:lnTo>
                  <a:pt x="2220343" y="661504"/>
                </a:lnTo>
                <a:cubicBezTo>
                  <a:pt x="2220349" y="661483"/>
                  <a:pt x="2220613" y="660543"/>
                  <a:pt x="2232503" y="618269"/>
                </a:cubicBezTo>
                <a:cubicBezTo>
                  <a:pt x="2232512" y="618269"/>
                  <a:pt x="2232609" y="618269"/>
                  <a:pt x="2233770" y="618269"/>
                </a:cubicBezTo>
                <a:lnTo>
                  <a:pt x="2242637" y="618269"/>
                </a:lnTo>
                <a:cubicBezTo>
                  <a:pt x="2242642" y="618292"/>
                  <a:pt x="2242868" y="619258"/>
                  <a:pt x="2252770" y="661504"/>
                </a:cubicBezTo>
                <a:cubicBezTo>
                  <a:pt x="2252776" y="661504"/>
                  <a:pt x="2252850" y="661504"/>
                  <a:pt x="2253783" y="661504"/>
                </a:cubicBezTo>
                <a:lnTo>
                  <a:pt x="2260877" y="661504"/>
                </a:lnTo>
                <a:cubicBezTo>
                  <a:pt x="2260877" y="661515"/>
                  <a:pt x="2260877" y="662182"/>
                  <a:pt x="2260877" y="700416"/>
                </a:cubicBezTo>
                <a:cubicBezTo>
                  <a:pt x="2260884" y="700416"/>
                  <a:pt x="2260983" y="700416"/>
                  <a:pt x="2262650" y="700416"/>
                </a:cubicBezTo>
                <a:lnTo>
                  <a:pt x="2275064" y="700416"/>
                </a:lnTo>
                <a:cubicBezTo>
                  <a:pt x="2275064" y="700424"/>
                  <a:pt x="2275064" y="700546"/>
                  <a:pt x="2275064" y="702578"/>
                </a:cubicBezTo>
                <a:lnTo>
                  <a:pt x="2275064" y="717710"/>
                </a:lnTo>
                <a:cubicBezTo>
                  <a:pt x="2279117" y="717710"/>
                  <a:pt x="2279117" y="717710"/>
                  <a:pt x="2279117" y="715549"/>
                </a:cubicBezTo>
                <a:lnTo>
                  <a:pt x="2279117" y="700416"/>
                </a:lnTo>
                <a:cubicBezTo>
                  <a:pt x="2279127" y="700416"/>
                  <a:pt x="2279239" y="700416"/>
                  <a:pt x="2280637" y="700416"/>
                </a:cubicBezTo>
                <a:lnTo>
                  <a:pt x="2291277" y="700416"/>
                </a:lnTo>
                <a:cubicBezTo>
                  <a:pt x="2291277" y="700426"/>
                  <a:pt x="2291277" y="700543"/>
                  <a:pt x="2291277" y="702037"/>
                </a:cubicBezTo>
                <a:lnTo>
                  <a:pt x="2291277" y="713387"/>
                </a:lnTo>
                <a:cubicBezTo>
                  <a:pt x="2291293" y="713387"/>
                  <a:pt x="2292002" y="713387"/>
                  <a:pt x="2321678" y="713387"/>
                </a:cubicBezTo>
                <a:cubicBezTo>
                  <a:pt x="2321678" y="713370"/>
                  <a:pt x="2321678" y="712599"/>
                  <a:pt x="2321678" y="676637"/>
                </a:cubicBezTo>
                <a:cubicBezTo>
                  <a:pt x="2321686" y="676637"/>
                  <a:pt x="2321779" y="676637"/>
                  <a:pt x="2322944" y="676637"/>
                </a:cubicBezTo>
                <a:lnTo>
                  <a:pt x="2331811" y="676637"/>
                </a:lnTo>
                <a:cubicBezTo>
                  <a:pt x="2331811" y="676648"/>
                  <a:pt x="2331811" y="677142"/>
                  <a:pt x="2331811" y="698254"/>
                </a:cubicBezTo>
                <a:cubicBezTo>
                  <a:pt x="2333838" y="698254"/>
                  <a:pt x="2333838" y="698254"/>
                  <a:pt x="2333838" y="665828"/>
                </a:cubicBezTo>
                <a:cubicBezTo>
                  <a:pt x="2333852" y="665828"/>
                  <a:pt x="2334393" y="665828"/>
                  <a:pt x="2356131" y="665828"/>
                </a:cubicBezTo>
                <a:cubicBezTo>
                  <a:pt x="2356131" y="665818"/>
                  <a:pt x="2356131" y="665698"/>
                  <a:pt x="2356131" y="664206"/>
                </a:cubicBezTo>
                <a:lnTo>
                  <a:pt x="2356131" y="652857"/>
                </a:lnTo>
                <a:cubicBezTo>
                  <a:pt x="2356139" y="652857"/>
                  <a:pt x="2356214" y="652857"/>
                  <a:pt x="2356891" y="652857"/>
                </a:cubicBezTo>
                <a:lnTo>
                  <a:pt x="2362211" y="652857"/>
                </a:lnTo>
                <a:cubicBezTo>
                  <a:pt x="2362211" y="652851"/>
                  <a:pt x="2362211" y="652738"/>
                  <a:pt x="2362211" y="650966"/>
                </a:cubicBezTo>
                <a:lnTo>
                  <a:pt x="2362211" y="637725"/>
                </a:lnTo>
                <a:lnTo>
                  <a:pt x="2366265" y="644210"/>
                </a:lnTo>
                <a:cubicBezTo>
                  <a:pt x="2366273" y="644210"/>
                  <a:pt x="2366402" y="644210"/>
                  <a:pt x="2368545" y="644210"/>
                </a:cubicBezTo>
                <a:lnTo>
                  <a:pt x="2384505" y="644210"/>
                </a:lnTo>
                <a:cubicBezTo>
                  <a:pt x="2384505" y="644202"/>
                  <a:pt x="2384505" y="644134"/>
                  <a:pt x="2384505" y="643399"/>
                </a:cubicBezTo>
                <a:lnTo>
                  <a:pt x="2384505" y="637725"/>
                </a:lnTo>
                <a:cubicBezTo>
                  <a:pt x="2384514" y="637725"/>
                  <a:pt x="2384588" y="637725"/>
                  <a:pt x="2385265" y="637725"/>
                </a:cubicBezTo>
                <a:lnTo>
                  <a:pt x="2390585" y="637725"/>
                </a:lnTo>
                <a:cubicBezTo>
                  <a:pt x="2390585" y="637734"/>
                  <a:pt x="2390585" y="637834"/>
                  <a:pt x="2390585" y="639076"/>
                </a:cubicBezTo>
                <a:lnTo>
                  <a:pt x="2390585" y="648534"/>
                </a:lnTo>
                <a:cubicBezTo>
                  <a:pt x="2390600" y="648534"/>
                  <a:pt x="2391333" y="648534"/>
                  <a:pt x="2429092" y="648534"/>
                </a:cubicBezTo>
                <a:cubicBezTo>
                  <a:pt x="2429092" y="648552"/>
                  <a:pt x="2429092" y="650062"/>
                  <a:pt x="2429092" y="786887"/>
                </a:cubicBezTo>
                <a:cubicBezTo>
                  <a:pt x="2429102" y="786887"/>
                  <a:pt x="2429217" y="786887"/>
                  <a:pt x="2430612" y="786887"/>
                </a:cubicBezTo>
                <a:lnTo>
                  <a:pt x="2441252" y="786887"/>
                </a:lnTo>
                <a:cubicBezTo>
                  <a:pt x="2441252" y="782564"/>
                  <a:pt x="2441252" y="778240"/>
                  <a:pt x="2441252" y="773917"/>
                </a:cubicBezTo>
                <a:cubicBezTo>
                  <a:pt x="2443279" y="773917"/>
                  <a:pt x="2443279" y="773917"/>
                  <a:pt x="2445306" y="773917"/>
                </a:cubicBezTo>
                <a:cubicBezTo>
                  <a:pt x="2445306" y="778240"/>
                  <a:pt x="2445306" y="782564"/>
                  <a:pt x="2445306" y="786887"/>
                </a:cubicBezTo>
                <a:cubicBezTo>
                  <a:pt x="2455439" y="786887"/>
                  <a:pt x="2465573" y="786887"/>
                  <a:pt x="2475706" y="786887"/>
                </a:cubicBezTo>
                <a:cubicBezTo>
                  <a:pt x="2475706" y="776078"/>
                  <a:pt x="2475706" y="767431"/>
                  <a:pt x="2475706" y="756622"/>
                </a:cubicBezTo>
                <a:cubicBezTo>
                  <a:pt x="2479760" y="756622"/>
                  <a:pt x="2483813" y="756622"/>
                  <a:pt x="2487866" y="756622"/>
                </a:cubicBezTo>
                <a:lnTo>
                  <a:pt x="2500026" y="754461"/>
                </a:lnTo>
                <a:cubicBezTo>
                  <a:pt x="2502053" y="754461"/>
                  <a:pt x="2502053" y="756622"/>
                  <a:pt x="2504080" y="756622"/>
                </a:cubicBezTo>
                <a:lnTo>
                  <a:pt x="2514213" y="756622"/>
                </a:lnTo>
                <a:cubicBezTo>
                  <a:pt x="2514213" y="767431"/>
                  <a:pt x="2514213" y="778240"/>
                  <a:pt x="2514213" y="786887"/>
                </a:cubicBezTo>
                <a:cubicBezTo>
                  <a:pt x="2516240" y="786887"/>
                  <a:pt x="2518267" y="786887"/>
                  <a:pt x="2522320" y="786887"/>
                </a:cubicBezTo>
                <a:cubicBezTo>
                  <a:pt x="2522320" y="793373"/>
                  <a:pt x="2522320" y="799858"/>
                  <a:pt x="2522320" y="804182"/>
                </a:cubicBezTo>
                <a:lnTo>
                  <a:pt x="2531656" y="805087"/>
                </a:lnTo>
                <a:lnTo>
                  <a:pt x="2544614" y="805087"/>
                </a:lnTo>
                <a:cubicBezTo>
                  <a:pt x="2544614" y="799278"/>
                  <a:pt x="2544614" y="795106"/>
                  <a:pt x="2544614" y="789049"/>
                </a:cubicBezTo>
                <a:lnTo>
                  <a:pt x="2612570" y="789049"/>
                </a:lnTo>
                <a:lnTo>
                  <a:pt x="2612570" y="703796"/>
                </a:lnTo>
                <a:lnTo>
                  <a:pt x="2684578" y="703796"/>
                </a:lnTo>
                <a:lnTo>
                  <a:pt x="2684578" y="782564"/>
                </a:lnTo>
                <a:cubicBezTo>
                  <a:pt x="2685213" y="782564"/>
                  <a:pt x="2685848" y="782564"/>
                  <a:pt x="2686482" y="782564"/>
                </a:cubicBezTo>
                <a:lnTo>
                  <a:pt x="2687724" y="805087"/>
                </a:lnTo>
                <a:lnTo>
                  <a:pt x="2697400" y="805087"/>
                </a:lnTo>
                <a:cubicBezTo>
                  <a:pt x="2697936" y="797873"/>
                  <a:pt x="2698642" y="790219"/>
                  <a:pt x="2698642" y="782564"/>
                </a:cubicBezTo>
                <a:cubicBezTo>
                  <a:pt x="2700669" y="782564"/>
                  <a:pt x="2702696" y="782564"/>
                  <a:pt x="2704722" y="782564"/>
                </a:cubicBezTo>
                <a:lnTo>
                  <a:pt x="2705964" y="805087"/>
                </a:lnTo>
                <a:lnTo>
                  <a:pt x="2756586" y="805087"/>
                </a:lnTo>
                <a:lnTo>
                  <a:pt x="2756586" y="642059"/>
                </a:lnTo>
                <a:lnTo>
                  <a:pt x="2953913" y="642059"/>
                </a:lnTo>
                <a:lnTo>
                  <a:pt x="2953913" y="805087"/>
                </a:lnTo>
                <a:lnTo>
                  <a:pt x="2972610" y="805087"/>
                </a:lnTo>
                <a:lnTo>
                  <a:pt x="2972610" y="722394"/>
                </a:lnTo>
                <a:lnTo>
                  <a:pt x="3067730" y="722394"/>
                </a:lnTo>
                <a:cubicBezTo>
                  <a:pt x="3071805" y="616373"/>
                  <a:pt x="3075183" y="510899"/>
                  <a:pt x="3079661" y="404253"/>
                </a:cubicBezTo>
                <a:cubicBezTo>
                  <a:pt x="3069527" y="404253"/>
                  <a:pt x="3045207" y="391282"/>
                  <a:pt x="3067501" y="382635"/>
                </a:cubicBezTo>
                <a:cubicBezTo>
                  <a:pt x="3065473" y="380473"/>
                  <a:pt x="3063447" y="378311"/>
                  <a:pt x="3061421" y="378311"/>
                </a:cubicBezTo>
                <a:cubicBezTo>
                  <a:pt x="3061421" y="365341"/>
                  <a:pt x="3059393" y="363179"/>
                  <a:pt x="3069527" y="354532"/>
                </a:cubicBezTo>
                <a:cubicBezTo>
                  <a:pt x="3069527" y="350208"/>
                  <a:pt x="3069527" y="343723"/>
                  <a:pt x="3069527" y="337238"/>
                </a:cubicBezTo>
                <a:cubicBezTo>
                  <a:pt x="3073581" y="337238"/>
                  <a:pt x="3077634" y="337238"/>
                  <a:pt x="3083714" y="337238"/>
                </a:cubicBezTo>
                <a:cubicBezTo>
                  <a:pt x="3083714" y="328590"/>
                  <a:pt x="3083714" y="322105"/>
                  <a:pt x="3083714" y="315620"/>
                </a:cubicBezTo>
                <a:cubicBezTo>
                  <a:pt x="3083714" y="313458"/>
                  <a:pt x="3085741" y="313458"/>
                  <a:pt x="3085741" y="311296"/>
                </a:cubicBezTo>
                <a:cubicBezTo>
                  <a:pt x="3085741" y="285355"/>
                  <a:pt x="3085741" y="259414"/>
                  <a:pt x="3085741" y="233472"/>
                </a:cubicBezTo>
                <a:cubicBezTo>
                  <a:pt x="3085741" y="231310"/>
                  <a:pt x="3083714" y="229149"/>
                  <a:pt x="3083714" y="226987"/>
                </a:cubicBezTo>
                <a:cubicBezTo>
                  <a:pt x="3085741" y="224825"/>
                  <a:pt x="3087767" y="222663"/>
                  <a:pt x="3089794" y="220501"/>
                </a:cubicBezTo>
                <a:cubicBezTo>
                  <a:pt x="3089794" y="201045"/>
                  <a:pt x="3089794" y="181589"/>
                  <a:pt x="3089794" y="162133"/>
                </a:cubicBezTo>
                <a:cubicBezTo>
                  <a:pt x="3089794" y="159972"/>
                  <a:pt x="3089794" y="159972"/>
                  <a:pt x="3091821" y="157810"/>
                </a:cubicBezTo>
                <a:cubicBezTo>
                  <a:pt x="3091821" y="140516"/>
                  <a:pt x="3091821" y="121060"/>
                  <a:pt x="3091821" y="101604"/>
                </a:cubicBezTo>
                <a:cubicBezTo>
                  <a:pt x="3093847" y="92957"/>
                  <a:pt x="3093847" y="88633"/>
                  <a:pt x="3093847" y="82148"/>
                </a:cubicBezTo>
                <a:cubicBezTo>
                  <a:pt x="3097901" y="88633"/>
                  <a:pt x="3097901" y="92957"/>
                  <a:pt x="3097901" y="99442"/>
                </a:cubicBezTo>
                <a:cubicBezTo>
                  <a:pt x="3099927" y="121060"/>
                  <a:pt x="3099927" y="140516"/>
                  <a:pt x="3099927" y="157810"/>
                </a:cubicBezTo>
                <a:cubicBezTo>
                  <a:pt x="3101954" y="181589"/>
                  <a:pt x="3101954" y="201045"/>
                  <a:pt x="3101954" y="220501"/>
                </a:cubicBezTo>
                <a:cubicBezTo>
                  <a:pt x="3103981" y="222663"/>
                  <a:pt x="3106007" y="224825"/>
                  <a:pt x="3108034" y="226987"/>
                </a:cubicBezTo>
                <a:cubicBezTo>
                  <a:pt x="3108034" y="229149"/>
                  <a:pt x="3106007" y="231310"/>
                  <a:pt x="3106007" y="233472"/>
                </a:cubicBezTo>
                <a:cubicBezTo>
                  <a:pt x="3106007" y="259414"/>
                  <a:pt x="3106007" y="285355"/>
                  <a:pt x="3106007" y="311296"/>
                </a:cubicBezTo>
                <a:cubicBezTo>
                  <a:pt x="3106007" y="313458"/>
                  <a:pt x="3108034" y="313458"/>
                  <a:pt x="3108034" y="315620"/>
                </a:cubicBezTo>
                <a:cubicBezTo>
                  <a:pt x="3108034" y="322105"/>
                  <a:pt x="3108034" y="328590"/>
                  <a:pt x="3108034" y="337238"/>
                </a:cubicBezTo>
                <a:cubicBezTo>
                  <a:pt x="3112087" y="337238"/>
                  <a:pt x="3118167" y="337238"/>
                  <a:pt x="3122221" y="337238"/>
                </a:cubicBezTo>
                <a:cubicBezTo>
                  <a:pt x="3122221" y="343723"/>
                  <a:pt x="3122221" y="350208"/>
                  <a:pt x="3122221" y="354532"/>
                </a:cubicBezTo>
                <a:cubicBezTo>
                  <a:pt x="3130329" y="363179"/>
                  <a:pt x="3130329" y="363179"/>
                  <a:pt x="3130329" y="378311"/>
                </a:cubicBezTo>
                <a:cubicBezTo>
                  <a:pt x="3128301" y="378311"/>
                  <a:pt x="3126274" y="380473"/>
                  <a:pt x="3124249" y="382635"/>
                </a:cubicBezTo>
                <a:cubicBezTo>
                  <a:pt x="3144514" y="393444"/>
                  <a:pt x="3120194" y="402091"/>
                  <a:pt x="3112087" y="404253"/>
                </a:cubicBezTo>
                <a:cubicBezTo>
                  <a:pt x="3114114" y="488562"/>
                  <a:pt x="3118167" y="572871"/>
                  <a:pt x="3120194" y="657181"/>
                </a:cubicBezTo>
                <a:cubicBezTo>
                  <a:pt x="3142489" y="657181"/>
                  <a:pt x="3164781" y="657181"/>
                  <a:pt x="3185049" y="657181"/>
                </a:cubicBezTo>
                <a:cubicBezTo>
                  <a:pt x="3185049" y="683122"/>
                  <a:pt x="3185049" y="709063"/>
                  <a:pt x="3185049" y="732843"/>
                </a:cubicBezTo>
                <a:cubicBezTo>
                  <a:pt x="3189102" y="732843"/>
                  <a:pt x="3191129" y="732843"/>
                  <a:pt x="3193155" y="732843"/>
                </a:cubicBezTo>
                <a:cubicBezTo>
                  <a:pt x="3193155" y="730681"/>
                  <a:pt x="3195182" y="728519"/>
                  <a:pt x="3195182" y="726358"/>
                </a:cubicBezTo>
                <a:cubicBezTo>
                  <a:pt x="3197209" y="726358"/>
                  <a:pt x="3199235" y="726358"/>
                  <a:pt x="3201262" y="726358"/>
                </a:cubicBezTo>
                <a:cubicBezTo>
                  <a:pt x="3201262" y="728519"/>
                  <a:pt x="3201262" y="730681"/>
                  <a:pt x="3203290" y="735005"/>
                </a:cubicBezTo>
                <a:cubicBezTo>
                  <a:pt x="3207342" y="735005"/>
                  <a:pt x="3211395" y="735005"/>
                  <a:pt x="3215450" y="735005"/>
                </a:cubicBezTo>
                <a:cubicBezTo>
                  <a:pt x="3215450" y="732843"/>
                  <a:pt x="3215450" y="730681"/>
                  <a:pt x="3215450" y="728519"/>
                </a:cubicBezTo>
                <a:cubicBezTo>
                  <a:pt x="3223555" y="728519"/>
                  <a:pt x="3229635" y="728519"/>
                  <a:pt x="3237742" y="728519"/>
                </a:cubicBezTo>
                <a:cubicBezTo>
                  <a:pt x="3237742" y="730681"/>
                  <a:pt x="3237742" y="732843"/>
                  <a:pt x="3237742" y="735005"/>
                </a:cubicBezTo>
                <a:cubicBezTo>
                  <a:pt x="3243822" y="735005"/>
                  <a:pt x="3251930" y="735005"/>
                  <a:pt x="3258010" y="735005"/>
                </a:cubicBezTo>
                <a:cubicBezTo>
                  <a:pt x="3258010" y="750137"/>
                  <a:pt x="3258010" y="765270"/>
                  <a:pt x="3258010" y="780402"/>
                </a:cubicBezTo>
                <a:cubicBezTo>
                  <a:pt x="3262063" y="780402"/>
                  <a:pt x="3268143" y="780402"/>
                  <a:pt x="3272197" y="780402"/>
                </a:cubicBezTo>
                <a:cubicBezTo>
                  <a:pt x="3272197" y="776078"/>
                  <a:pt x="3272197" y="771755"/>
                  <a:pt x="3272197" y="767431"/>
                </a:cubicBezTo>
                <a:cubicBezTo>
                  <a:pt x="3278277" y="767431"/>
                  <a:pt x="3284357" y="767431"/>
                  <a:pt x="3288410" y="767431"/>
                </a:cubicBezTo>
                <a:cubicBezTo>
                  <a:pt x="3288410" y="706902"/>
                  <a:pt x="3288410" y="648534"/>
                  <a:pt x="3288410" y="588004"/>
                </a:cubicBezTo>
                <a:cubicBezTo>
                  <a:pt x="3290437" y="585842"/>
                  <a:pt x="3292463" y="583680"/>
                  <a:pt x="3294490" y="581518"/>
                </a:cubicBezTo>
                <a:cubicBezTo>
                  <a:pt x="3318810" y="581518"/>
                  <a:pt x="3343130" y="581518"/>
                  <a:pt x="3367451" y="581518"/>
                </a:cubicBezTo>
                <a:lnTo>
                  <a:pt x="3367451" y="590166"/>
                </a:lnTo>
                <a:lnTo>
                  <a:pt x="3377585" y="590166"/>
                </a:lnTo>
                <a:cubicBezTo>
                  <a:pt x="3377585" y="629078"/>
                  <a:pt x="3377585" y="667990"/>
                  <a:pt x="3377585" y="704740"/>
                </a:cubicBezTo>
                <a:cubicBezTo>
                  <a:pt x="3385691" y="704740"/>
                  <a:pt x="3391771" y="704740"/>
                  <a:pt x="3399878" y="704740"/>
                </a:cubicBezTo>
                <a:cubicBezTo>
                  <a:pt x="3399878" y="683122"/>
                  <a:pt x="3399878" y="661504"/>
                  <a:pt x="3399878" y="637725"/>
                </a:cubicBezTo>
                <a:cubicBezTo>
                  <a:pt x="3407985" y="637725"/>
                  <a:pt x="3418118" y="637725"/>
                  <a:pt x="3426226" y="637725"/>
                </a:cubicBezTo>
                <a:cubicBezTo>
                  <a:pt x="3428251" y="637725"/>
                  <a:pt x="3428251" y="635563"/>
                  <a:pt x="3430278" y="633401"/>
                </a:cubicBezTo>
                <a:lnTo>
                  <a:pt x="3438386" y="633401"/>
                </a:lnTo>
                <a:cubicBezTo>
                  <a:pt x="3440411" y="635563"/>
                  <a:pt x="3440411" y="637725"/>
                  <a:pt x="3442438" y="637725"/>
                </a:cubicBezTo>
                <a:cubicBezTo>
                  <a:pt x="3448518" y="637725"/>
                  <a:pt x="3456626" y="637725"/>
                  <a:pt x="3464733" y="637725"/>
                </a:cubicBezTo>
                <a:cubicBezTo>
                  <a:pt x="3464733" y="598813"/>
                  <a:pt x="3464733" y="559901"/>
                  <a:pt x="3464733" y="520989"/>
                </a:cubicBezTo>
                <a:cubicBezTo>
                  <a:pt x="3464746" y="520986"/>
                  <a:pt x="3465613" y="520822"/>
                  <a:pt x="3521479" y="510180"/>
                </a:cubicBezTo>
                <a:cubicBezTo>
                  <a:pt x="3521479" y="510187"/>
                  <a:pt x="3521479" y="510261"/>
                  <a:pt x="3521479" y="511261"/>
                </a:cubicBezTo>
                <a:lnTo>
                  <a:pt x="3521479" y="518827"/>
                </a:lnTo>
                <a:cubicBezTo>
                  <a:pt x="3521497" y="518827"/>
                  <a:pt x="3522141" y="518827"/>
                  <a:pt x="3547826" y="518827"/>
                </a:cubicBezTo>
                <a:cubicBezTo>
                  <a:pt x="3547826" y="518849"/>
                  <a:pt x="3547826" y="521220"/>
                  <a:pt x="3547826" y="773917"/>
                </a:cubicBezTo>
                <a:cubicBezTo>
                  <a:pt x="3553906" y="773917"/>
                  <a:pt x="3562013" y="773917"/>
                  <a:pt x="3570121" y="773917"/>
                </a:cubicBezTo>
                <a:cubicBezTo>
                  <a:pt x="3570121" y="771755"/>
                  <a:pt x="3570121" y="771755"/>
                  <a:pt x="3570121" y="769593"/>
                </a:cubicBezTo>
                <a:cubicBezTo>
                  <a:pt x="3574173" y="769593"/>
                  <a:pt x="3578226" y="769593"/>
                  <a:pt x="3582281" y="769593"/>
                </a:cubicBezTo>
                <a:cubicBezTo>
                  <a:pt x="3582281" y="771755"/>
                  <a:pt x="3582281" y="771755"/>
                  <a:pt x="3582281" y="773917"/>
                </a:cubicBezTo>
                <a:cubicBezTo>
                  <a:pt x="3590387" y="773917"/>
                  <a:pt x="3598493" y="773917"/>
                  <a:pt x="3606601" y="773917"/>
                </a:cubicBezTo>
                <a:cubicBezTo>
                  <a:pt x="3606601" y="769593"/>
                  <a:pt x="3606601" y="765270"/>
                  <a:pt x="3606601" y="760946"/>
                </a:cubicBezTo>
                <a:cubicBezTo>
                  <a:pt x="3616734" y="760946"/>
                  <a:pt x="3626867" y="760946"/>
                  <a:pt x="3634974" y="760946"/>
                </a:cubicBezTo>
                <a:cubicBezTo>
                  <a:pt x="3639027" y="756622"/>
                  <a:pt x="3643082" y="756622"/>
                  <a:pt x="3647134" y="756622"/>
                </a:cubicBezTo>
                <a:cubicBezTo>
                  <a:pt x="3653214" y="760946"/>
                  <a:pt x="3661322" y="760946"/>
                  <a:pt x="3667402" y="760946"/>
                </a:cubicBezTo>
                <a:cubicBezTo>
                  <a:pt x="3667402" y="754461"/>
                  <a:pt x="3667402" y="750137"/>
                  <a:pt x="3667402" y="743652"/>
                </a:cubicBezTo>
                <a:lnTo>
                  <a:pt x="3675509" y="743652"/>
                </a:lnTo>
                <a:cubicBezTo>
                  <a:pt x="3675509" y="739328"/>
                  <a:pt x="3675509" y="735005"/>
                  <a:pt x="3675509" y="730681"/>
                </a:cubicBezTo>
                <a:cubicBezTo>
                  <a:pt x="3693749" y="730681"/>
                  <a:pt x="3714015" y="730681"/>
                  <a:pt x="3732255" y="730681"/>
                </a:cubicBezTo>
                <a:cubicBezTo>
                  <a:pt x="3732255" y="719872"/>
                  <a:pt x="3732255" y="711225"/>
                  <a:pt x="3732255" y="700416"/>
                </a:cubicBezTo>
                <a:cubicBezTo>
                  <a:pt x="3738335" y="700416"/>
                  <a:pt x="3744415" y="700416"/>
                  <a:pt x="3750495" y="700416"/>
                </a:cubicBezTo>
                <a:cubicBezTo>
                  <a:pt x="3750495" y="698254"/>
                  <a:pt x="3750495" y="696093"/>
                  <a:pt x="3750495" y="693931"/>
                </a:cubicBezTo>
                <a:cubicBezTo>
                  <a:pt x="3754549" y="693931"/>
                  <a:pt x="3758602" y="693931"/>
                  <a:pt x="3762655" y="693931"/>
                </a:cubicBezTo>
                <a:cubicBezTo>
                  <a:pt x="3762655" y="696093"/>
                  <a:pt x="3762655" y="698254"/>
                  <a:pt x="3762655" y="700416"/>
                </a:cubicBezTo>
                <a:cubicBezTo>
                  <a:pt x="3768735" y="700416"/>
                  <a:pt x="3772789" y="700416"/>
                  <a:pt x="3778869" y="700416"/>
                </a:cubicBezTo>
                <a:cubicBezTo>
                  <a:pt x="3778869" y="715549"/>
                  <a:pt x="3778869" y="732843"/>
                  <a:pt x="3778869" y="750137"/>
                </a:cubicBezTo>
                <a:cubicBezTo>
                  <a:pt x="3789002" y="750137"/>
                  <a:pt x="3801163" y="750137"/>
                  <a:pt x="3811297" y="750137"/>
                </a:cubicBezTo>
                <a:cubicBezTo>
                  <a:pt x="3811297" y="741490"/>
                  <a:pt x="3811297" y="732843"/>
                  <a:pt x="3811297" y="724196"/>
                </a:cubicBezTo>
                <a:cubicBezTo>
                  <a:pt x="3823457" y="724196"/>
                  <a:pt x="3837643" y="724196"/>
                  <a:pt x="3849803" y="724196"/>
                </a:cubicBezTo>
                <a:cubicBezTo>
                  <a:pt x="3849803" y="713387"/>
                  <a:pt x="3849803" y="704740"/>
                  <a:pt x="3849803" y="693931"/>
                </a:cubicBezTo>
                <a:cubicBezTo>
                  <a:pt x="3866018" y="693931"/>
                  <a:pt x="3882230" y="693931"/>
                  <a:pt x="3898445" y="693931"/>
                </a:cubicBezTo>
                <a:cubicBezTo>
                  <a:pt x="3898445" y="693960"/>
                  <a:pt x="3898445" y="695735"/>
                  <a:pt x="3898445" y="805087"/>
                </a:cubicBezTo>
                <a:lnTo>
                  <a:pt x="3898445" y="818866"/>
                </a:lnTo>
                <a:lnTo>
                  <a:pt x="3964319" y="818866"/>
                </a:lnTo>
                <a:lnTo>
                  <a:pt x="3964319" y="924638"/>
                </a:lnTo>
                <a:lnTo>
                  <a:pt x="3964319" y="947885"/>
                </a:lnTo>
                <a:lnTo>
                  <a:pt x="3979279" y="947885"/>
                </a:lnTo>
                <a:cubicBezTo>
                  <a:pt x="3979279" y="947885"/>
                  <a:pt x="3979279" y="947885"/>
                  <a:pt x="3979279" y="946723"/>
                </a:cubicBezTo>
                <a:lnTo>
                  <a:pt x="3979279" y="938587"/>
                </a:lnTo>
                <a:cubicBezTo>
                  <a:pt x="3979279" y="938587"/>
                  <a:pt x="3979279" y="938587"/>
                  <a:pt x="4023859" y="938587"/>
                </a:cubicBezTo>
                <a:cubicBezTo>
                  <a:pt x="4023859" y="938587"/>
                  <a:pt x="4023859" y="938587"/>
                  <a:pt x="4023859" y="959508"/>
                </a:cubicBezTo>
                <a:cubicBezTo>
                  <a:pt x="4023859" y="959508"/>
                  <a:pt x="4023859" y="959508"/>
                  <a:pt x="4026087" y="960671"/>
                </a:cubicBezTo>
                <a:lnTo>
                  <a:pt x="4041691" y="968807"/>
                </a:lnTo>
                <a:cubicBezTo>
                  <a:pt x="4041691" y="968807"/>
                  <a:pt x="4041691" y="968807"/>
                  <a:pt x="4041691" y="999027"/>
                </a:cubicBezTo>
                <a:cubicBezTo>
                  <a:pt x="4041691" y="999027"/>
                  <a:pt x="4041691" y="999027"/>
                  <a:pt x="4043085" y="999609"/>
                </a:cubicBezTo>
                <a:lnTo>
                  <a:pt x="4052837" y="1003677"/>
                </a:lnTo>
                <a:cubicBezTo>
                  <a:pt x="4052837" y="1003677"/>
                  <a:pt x="4052837" y="1003677"/>
                  <a:pt x="4052837" y="1002515"/>
                </a:cubicBezTo>
                <a:lnTo>
                  <a:pt x="4052837" y="994378"/>
                </a:lnTo>
                <a:cubicBezTo>
                  <a:pt x="4052837" y="994378"/>
                  <a:pt x="4052837" y="994378"/>
                  <a:pt x="4053951" y="994378"/>
                </a:cubicBezTo>
                <a:lnTo>
                  <a:pt x="4061753" y="994378"/>
                </a:lnTo>
                <a:cubicBezTo>
                  <a:pt x="4061753" y="994378"/>
                  <a:pt x="4061753" y="994378"/>
                  <a:pt x="4061753" y="993506"/>
                </a:cubicBezTo>
                <a:lnTo>
                  <a:pt x="4061753" y="987404"/>
                </a:lnTo>
                <a:cubicBezTo>
                  <a:pt x="4061753" y="987404"/>
                  <a:pt x="4061753" y="987404"/>
                  <a:pt x="4060638" y="987404"/>
                </a:cubicBezTo>
                <a:lnTo>
                  <a:pt x="4052837" y="987404"/>
                </a:lnTo>
                <a:cubicBezTo>
                  <a:pt x="4052837" y="987404"/>
                  <a:pt x="4052837" y="987404"/>
                  <a:pt x="4052837" y="986242"/>
                </a:cubicBezTo>
                <a:lnTo>
                  <a:pt x="4052837" y="978106"/>
                </a:lnTo>
                <a:cubicBezTo>
                  <a:pt x="4052837" y="978106"/>
                  <a:pt x="4052837" y="978106"/>
                  <a:pt x="4053951" y="978106"/>
                </a:cubicBezTo>
                <a:lnTo>
                  <a:pt x="4061753" y="978106"/>
                </a:lnTo>
                <a:cubicBezTo>
                  <a:pt x="4061753" y="978106"/>
                  <a:pt x="4061753" y="978106"/>
                  <a:pt x="4061753" y="976943"/>
                </a:cubicBezTo>
                <a:lnTo>
                  <a:pt x="4061753" y="968807"/>
                </a:lnTo>
                <a:cubicBezTo>
                  <a:pt x="4061753" y="968807"/>
                  <a:pt x="4061753" y="968807"/>
                  <a:pt x="4060638" y="968807"/>
                </a:cubicBezTo>
                <a:lnTo>
                  <a:pt x="4052837" y="968807"/>
                </a:lnTo>
                <a:cubicBezTo>
                  <a:pt x="4052837" y="968807"/>
                  <a:pt x="4052837" y="968807"/>
                  <a:pt x="4052837" y="967645"/>
                </a:cubicBezTo>
                <a:lnTo>
                  <a:pt x="4052837" y="959508"/>
                </a:lnTo>
                <a:cubicBezTo>
                  <a:pt x="4052837" y="959508"/>
                  <a:pt x="4052837" y="959508"/>
                  <a:pt x="4053951" y="959508"/>
                </a:cubicBezTo>
                <a:lnTo>
                  <a:pt x="4061753" y="959508"/>
                </a:lnTo>
                <a:cubicBezTo>
                  <a:pt x="4061753" y="959508"/>
                  <a:pt x="4061753" y="959508"/>
                  <a:pt x="4061753" y="958637"/>
                </a:cubicBezTo>
                <a:lnTo>
                  <a:pt x="4061753" y="952535"/>
                </a:lnTo>
                <a:cubicBezTo>
                  <a:pt x="4061753" y="952535"/>
                  <a:pt x="4061753" y="952535"/>
                  <a:pt x="4060638" y="952535"/>
                </a:cubicBezTo>
                <a:lnTo>
                  <a:pt x="4052837" y="952535"/>
                </a:lnTo>
                <a:cubicBezTo>
                  <a:pt x="4052837" y="952535"/>
                  <a:pt x="4052837" y="952535"/>
                  <a:pt x="4052837" y="951372"/>
                </a:cubicBezTo>
                <a:lnTo>
                  <a:pt x="4052837" y="943236"/>
                </a:lnTo>
                <a:cubicBezTo>
                  <a:pt x="4052837" y="943236"/>
                  <a:pt x="4052837" y="943236"/>
                  <a:pt x="4053951" y="943236"/>
                </a:cubicBezTo>
                <a:lnTo>
                  <a:pt x="4061753" y="943236"/>
                </a:lnTo>
                <a:cubicBezTo>
                  <a:pt x="4061753" y="943236"/>
                  <a:pt x="4061753" y="943236"/>
                  <a:pt x="4061753" y="942074"/>
                </a:cubicBezTo>
                <a:lnTo>
                  <a:pt x="4061753" y="933937"/>
                </a:lnTo>
                <a:cubicBezTo>
                  <a:pt x="4061753" y="933937"/>
                  <a:pt x="4061753" y="933937"/>
                  <a:pt x="4060638" y="933937"/>
                </a:cubicBezTo>
                <a:lnTo>
                  <a:pt x="4052837" y="933937"/>
                </a:lnTo>
                <a:cubicBezTo>
                  <a:pt x="4052837" y="933937"/>
                  <a:pt x="4052837" y="933937"/>
                  <a:pt x="4052837" y="933066"/>
                </a:cubicBezTo>
                <a:lnTo>
                  <a:pt x="4052837" y="926963"/>
                </a:lnTo>
                <a:cubicBezTo>
                  <a:pt x="4052837" y="926963"/>
                  <a:pt x="4052837" y="926963"/>
                  <a:pt x="4053951" y="926963"/>
                </a:cubicBezTo>
                <a:lnTo>
                  <a:pt x="4061753" y="926963"/>
                </a:lnTo>
                <a:cubicBezTo>
                  <a:pt x="4061753" y="926963"/>
                  <a:pt x="4061753" y="926963"/>
                  <a:pt x="4061753" y="925801"/>
                </a:cubicBezTo>
                <a:lnTo>
                  <a:pt x="4061753" y="917665"/>
                </a:lnTo>
                <a:cubicBezTo>
                  <a:pt x="4061753" y="917665"/>
                  <a:pt x="4061753" y="917665"/>
                  <a:pt x="4060638" y="917665"/>
                </a:cubicBezTo>
                <a:lnTo>
                  <a:pt x="4052837" y="917665"/>
                </a:lnTo>
                <a:cubicBezTo>
                  <a:pt x="4052837" y="917665"/>
                  <a:pt x="4052837" y="917665"/>
                  <a:pt x="4052837" y="916503"/>
                </a:cubicBezTo>
                <a:lnTo>
                  <a:pt x="4052837" y="908366"/>
                </a:lnTo>
                <a:cubicBezTo>
                  <a:pt x="4052837" y="908366"/>
                  <a:pt x="4052837" y="908366"/>
                  <a:pt x="4053951" y="908366"/>
                </a:cubicBezTo>
                <a:lnTo>
                  <a:pt x="4061753" y="908366"/>
                </a:lnTo>
                <a:cubicBezTo>
                  <a:pt x="4061753" y="908366"/>
                  <a:pt x="4061753" y="908366"/>
                  <a:pt x="4061753" y="907204"/>
                </a:cubicBezTo>
                <a:lnTo>
                  <a:pt x="4061753" y="899068"/>
                </a:lnTo>
                <a:cubicBezTo>
                  <a:pt x="4061753" y="899068"/>
                  <a:pt x="4061753" y="899068"/>
                  <a:pt x="4060638" y="899068"/>
                </a:cubicBezTo>
                <a:lnTo>
                  <a:pt x="4052837" y="899068"/>
                </a:lnTo>
                <a:cubicBezTo>
                  <a:pt x="4052837" y="899068"/>
                  <a:pt x="4052837" y="899068"/>
                  <a:pt x="4052837" y="898196"/>
                </a:cubicBezTo>
                <a:lnTo>
                  <a:pt x="4052837" y="892094"/>
                </a:lnTo>
                <a:cubicBezTo>
                  <a:pt x="4052837" y="892094"/>
                  <a:pt x="4052837" y="892094"/>
                  <a:pt x="4053951" y="892094"/>
                </a:cubicBezTo>
                <a:lnTo>
                  <a:pt x="4061753" y="892094"/>
                </a:lnTo>
                <a:cubicBezTo>
                  <a:pt x="4061753" y="892094"/>
                  <a:pt x="4061753" y="892094"/>
                  <a:pt x="4061753" y="890931"/>
                </a:cubicBezTo>
                <a:lnTo>
                  <a:pt x="4061753" y="882795"/>
                </a:lnTo>
                <a:cubicBezTo>
                  <a:pt x="4061753" y="882795"/>
                  <a:pt x="4061753" y="882795"/>
                  <a:pt x="4060638" y="882795"/>
                </a:cubicBezTo>
                <a:lnTo>
                  <a:pt x="4052837" y="882795"/>
                </a:lnTo>
                <a:cubicBezTo>
                  <a:pt x="4052837" y="882795"/>
                  <a:pt x="4052837" y="882795"/>
                  <a:pt x="4052837" y="881633"/>
                </a:cubicBezTo>
                <a:lnTo>
                  <a:pt x="4052837" y="873496"/>
                </a:lnTo>
                <a:cubicBezTo>
                  <a:pt x="4052837" y="873496"/>
                  <a:pt x="4052837" y="873496"/>
                  <a:pt x="4053951" y="873496"/>
                </a:cubicBezTo>
                <a:lnTo>
                  <a:pt x="4061753" y="873496"/>
                </a:lnTo>
                <a:cubicBezTo>
                  <a:pt x="4061753" y="873496"/>
                  <a:pt x="4061753" y="873496"/>
                  <a:pt x="4061753" y="872625"/>
                </a:cubicBezTo>
                <a:lnTo>
                  <a:pt x="4061753" y="866523"/>
                </a:lnTo>
                <a:cubicBezTo>
                  <a:pt x="4061753" y="866523"/>
                  <a:pt x="4061753" y="866523"/>
                  <a:pt x="4060638" y="866523"/>
                </a:cubicBezTo>
                <a:lnTo>
                  <a:pt x="4052837" y="866523"/>
                </a:lnTo>
                <a:cubicBezTo>
                  <a:pt x="4052837" y="866523"/>
                  <a:pt x="4052837" y="866523"/>
                  <a:pt x="4052837" y="865360"/>
                </a:cubicBezTo>
                <a:lnTo>
                  <a:pt x="4052837" y="857224"/>
                </a:lnTo>
                <a:cubicBezTo>
                  <a:pt x="4052837" y="857224"/>
                  <a:pt x="4052837" y="857224"/>
                  <a:pt x="4053951" y="857224"/>
                </a:cubicBezTo>
                <a:lnTo>
                  <a:pt x="4061753" y="857224"/>
                </a:lnTo>
                <a:cubicBezTo>
                  <a:pt x="4061753" y="857224"/>
                  <a:pt x="4061753" y="857224"/>
                  <a:pt x="4061753" y="856062"/>
                </a:cubicBezTo>
                <a:lnTo>
                  <a:pt x="4061753" y="847925"/>
                </a:lnTo>
                <a:cubicBezTo>
                  <a:pt x="4061753" y="847925"/>
                  <a:pt x="4061753" y="847925"/>
                  <a:pt x="4060638" y="847925"/>
                </a:cubicBezTo>
                <a:lnTo>
                  <a:pt x="4052837" y="847925"/>
                </a:lnTo>
                <a:cubicBezTo>
                  <a:pt x="4052837" y="847925"/>
                  <a:pt x="4052837" y="847925"/>
                  <a:pt x="4052837" y="846763"/>
                </a:cubicBezTo>
                <a:lnTo>
                  <a:pt x="4052837" y="838627"/>
                </a:lnTo>
                <a:cubicBezTo>
                  <a:pt x="4052837" y="838627"/>
                  <a:pt x="4052837" y="838627"/>
                  <a:pt x="4053951" y="838627"/>
                </a:cubicBezTo>
                <a:lnTo>
                  <a:pt x="4061753" y="838627"/>
                </a:lnTo>
                <a:cubicBezTo>
                  <a:pt x="4061753" y="838627"/>
                  <a:pt x="4061753" y="838627"/>
                  <a:pt x="4061753" y="837755"/>
                </a:cubicBezTo>
                <a:lnTo>
                  <a:pt x="4061753" y="831653"/>
                </a:lnTo>
                <a:cubicBezTo>
                  <a:pt x="4061753" y="831653"/>
                  <a:pt x="4061753" y="831653"/>
                  <a:pt x="4060638" y="831653"/>
                </a:cubicBezTo>
                <a:lnTo>
                  <a:pt x="4052837" y="831653"/>
                </a:lnTo>
                <a:cubicBezTo>
                  <a:pt x="4052837" y="831653"/>
                  <a:pt x="4052837" y="831653"/>
                  <a:pt x="4052837" y="830491"/>
                </a:cubicBezTo>
                <a:lnTo>
                  <a:pt x="4052837" y="822354"/>
                </a:lnTo>
                <a:cubicBezTo>
                  <a:pt x="4052837" y="822354"/>
                  <a:pt x="4052837" y="822354"/>
                  <a:pt x="4053951" y="822354"/>
                </a:cubicBezTo>
                <a:lnTo>
                  <a:pt x="4061753" y="822354"/>
                </a:lnTo>
                <a:cubicBezTo>
                  <a:pt x="4061753" y="822354"/>
                  <a:pt x="4061753" y="822354"/>
                  <a:pt x="4061753" y="821192"/>
                </a:cubicBezTo>
                <a:lnTo>
                  <a:pt x="4061753" y="813056"/>
                </a:lnTo>
                <a:cubicBezTo>
                  <a:pt x="4061753" y="813056"/>
                  <a:pt x="4061753" y="813056"/>
                  <a:pt x="4060638" y="813056"/>
                </a:cubicBezTo>
                <a:lnTo>
                  <a:pt x="4052837" y="813056"/>
                </a:lnTo>
                <a:cubicBezTo>
                  <a:pt x="4052837" y="813056"/>
                  <a:pt x="4052837" y="813056"/>
                  <a:pt x="4052837" y="811893"/>
                </a:cubicBezTo>
                <a:lnTo>
                  <a:pt x="4052837" y="803757"/>
                </a:lnTo>
                <a:cubicBezTo>
                  <a:pt x="4052837" y="803757"/>
                  <a:pt x="4052837" y="803757"/>
                  <a:pt x="4053951" y="803757"/>
                </a:cubicBezTo>
                <a:lnTo>
                  <a:pt x="4061753" y="803757"/>
                </a:lnTo>
                <a:cubicBezTo>
                  <a:pt x="4061753" y="803757"/>
                  <a:pt x="4061753" y="803757"/>
                  <a:pt x="4061753" y="802885"/>
                </a:cubicBezTo>
                <a:lnTo>
                  <a:pt x="4061753" y="796783"/>
                </a:lnTo>
                <a:cubicBezTo>
                  <a:pt x="4061753" y="796783"/>
                  <a:pt x="4061753" y="796783"/>
                  <a:pt x="4060638" y="796783"/>
                </a:cubicBezTo>
                <a:lnTo>
                  <a:pt x="4052837" y="796783"/>
                </a:lnTo>
                <a:cubicBezTo>
                  <a:pt x="4052837" y="796783"/>
                  <a:pt x="4052837" y="796783"/>
                  <a:pt x="4052837" y="795621"/>
                </a:cubicBezTo>
                <a:lnTo>
                  <a:pt x="4052837" y="787484"/>
                </a:lnTo>
                <a:cubicBezTo>
                  <a:pt x="4052837" y="787484"/>
                  <a:pt x="4052837" y="787484"/>
                  <a:pt x="4053951" y="787484"/>
                </a:cubicBezTo>
                <a:lnTo>
                  <a:pt x="4061753" y="787484"/>
                </a:lnTo>
                <a:cubicBezTo>
                  <a:pt x="4061753" y="787484"/>
                  <a:pt x="4061753" y="787484"/>
                  <a:pt x="4060638" y="785741"/>
                </a:cubicBezTo>
                <a:lnTo>
                  <a:pt x="4052837" y="773537"/>
                </a:lnTo>
                <a:cubicBezTo>
                  <a:pt x="4052837" y="773537"/>
                  <a:pt x="4052837" y="773537"/>
                  <a:pt x="4052837" y="736342"/>
                </a:cubicBezTo>
                <a:cubicBezTo>
                  <a:pt x="4052837" y="736342"/>
                  <a:pt x="4052837" y="736342"/>
                  <a:pt x="4202181" y="736342"/>
                </a:cubicBezTo>
                <a:cubicBezTo>
                  <a:pt x="4202181" y="736342"/>
                  <a:pt x="4202181" y="736342"/>
                  <a:pt x="4215554" y="757264"/>
                </a:cubicBezTo>
                <a:cubicBezTo>
                  <a:pt x="4215554" y="757264"/>
                  <a:pt x="4215554" y="757264"/>
                  <a:pt x="4215554" y="803757"/>
                </a:cubicBezTo>
                <a:cubicBezTo>
                  <a:pt x="4215554" y="803757"/>
                  <a:pt x="4215554" y="803757"/>
                  <a:pt x="4214439" y="803757"/>
                </a:cubicBezTo>
                <a:lnTo>
                  <a:pt x="4206638" y="803757"/>
                </a:lnTo>
                <a:cubicBezTo>
                  <a:pt x="4206638" y="803757"/>
                  <a:pt x="4206638" y="803757"/>
                  <a:pt x="4206638" y="804919"/>
                </a:cubicBezTo>
                <a:lnTo>
                  <a:pt x="4206638" y="813056"/>
                </a:lnTo>
                <a:cubicBezTo>
                  <a:pt x="4206638" y="813056"/>
                  <a:pt x="4206638" y="813056"/>
                  <a:pt x="4207753" y="813056"/>
                </a:cubicBezTo>
                <a:lnTo>
                  <a:pt x="4215554" y="813056"/>
                </a:lnTo>
                <a:cubicBezTo>
                  <a:pt x="4215554" y="813056"/>
                  <a:pt x="4215554" y="813056"/>
                  <a:pt x="4215554" y="814218"/>
                </a:cubicBezTo>
                <a:lnTo>
                  <a:pt x="4215554" y="822354"/>
                </a:lnTo>
                <a:cubicBezTo>
                  <a:pt x="4215554" y="822354"/>
                  <a:pt x="4215554" y="822354"/>
                  <a:pt x="4214439" y="822354"/>
                </a:cubicBezTo>
                <a:lnTo>
                  <a:pt x="4206638" y="822354"/>
                </a:lnTo>
                <a:cubicBezTo>
                  <a:pt x="4206638" y="822354"/>
                  <a:pt x="4206638" y="822354"/>
                  <a:pt x="4206638" y="823516"/>
                </a:cubicBezTo>
                <a:lnTo>
                  <a:pt x="4206638" y="831653"/>
                </a:lnTo>
                <a:cubicBezTo>
                  <a:pt x="4206638" y="831653"/>
                  <a:pt x="4206638" y="831653"/>
                  <a:pt x="4207753" y="831653"/>
                </a:cubicBezTo>
                <a:lnTo>
                  <a:pt x="4215554" y="831653"/>
                </a:lnTo>
                <a:cubicBezTo>
                  <a:pt x="4215554" y="831653"/>
                  <a:pt x="4215554" y="831653"/>
                  <a:pt x="4215554" y="832525"/>
                </a:cubicBezTo>
                <a:lnTo>
                  <a:pt x="4215554" y="838627"/>
                </a:lnTo>
                <a:cubicBezTo>
                  <a:pt x="4215554" y="838627"/>
                  <a:pt x="4215554" y="838627"/>
                  <a:pt x="4214439" y="838627"/>
                </a:cubicBezTo>
                <a:lnTo>
                  <a:pt x="4206638" y="838627"/>
                </a:lnTo>
                <a:cubicBezTo>
                  <a:pt x="4206638" y="838627"/>
                  <a:pt x="4206638" y="838627"/>
                  <a:pt x="4206638" y="839789"/>
                </a:cubicBezTo>
                <a:lnTo>
                  <a:pt x="4206638" y="847925"/>
                </a:lnTo>
                <a:cubicBezTo>
                  <a:pt x="4206638" y="847925"/>
                  <a:pt x="4206638" y="847925"/>
                  <a:pt x="4207753" y="847925"/>
                </a:cubicBezTo>
                <a:lnTo>
                  <a:pt x="4215554" y="847925"/>
                </a:lnTo>
                <a:cubicBezTo>
                  <a:pt x="4215554" y="847925"/>
                  <a:pt x="4215554" y="847925"/>
                  <a:pt x="4215554" y="849088"/>
                </a:cubicBezTo>
                <a:lnTo>
                  <a:pt x="4215554" y="857224"/>
                </a:lnTo>
                <a:cubicBezTo>
                  <a:pt x="4215554" y="857224"/>
                  <a:pt x="4215554" y="857224"/>
                  <a:pt x="4214439" y="857224"/>
                </a:cubicBezTo>
                <a:lnTo>
                  <a:pt x="4206638" y="857224"/>
                </a:lnTo>
                <a:cubicBezTo>
                  <a:pt x="4206638" y="857224"/>
                  <a:pt x="4206638" y="857224"/>
                  <a:pt x="4206638" y="858386"/>
                </a:cubicBezTo>
                <a:lnTo>
                  <a:pt x="4206638" y="866523"/>
                </a:lnTo>
                <a:cubicBezTo>
                  <a:pt x="4206638" y="866523"/>
                  <a:pt x="4206638" y="866523"/>
                  <a:pt x="4207753" y="866523"/>
                </a:cubicBezTo>
                <a:lnTo>
                  <a:pt x="4215554" y="866523"/>
                </a:lnTo>
                <a:cubicBezTo>
                  <a:pt x="4215554" y="866523"/>
                  <a:pt x="4215554" y="866523"/>
                  <a:pt x="4215554" y="867394"/>
                </a:cubicBezTo>
                <a:lnTo>
                  <a:pt x="4215554" y="873496"/>
                </a:lnTo>
                <a:cubicBezTo>
                  <a:pt x="4215554" y="873496"/>
                  <a:pt x="4215554" y="873496"/>
                  <a:pt x="4214439" y="873496"/>
                </a:cubicBezTo>
                <a:lnTo>
                  <a:pt x="4206638" y="873496"/>
                </a:lnTo>
                <a:cubicBezTo>
                  <a:pt x="4206638" y="873496"/>
                  <a:pt x="4206638" y="873496"/>
                  <a:pt x="4206638" y="874659"/>
                </a:cubicBezTo>
                <a:lnTo>
                  <a:pt x="4206638" y="882795"/>
                </a:lnTo>
                <a:cubicBezTo>
                  <a:pt x="4206638" y="882795"/>
                  <a:pt x="4206638" y="882795"/>
                  <a:pt x="4207753" y="882795"/>
                </a:cubicBezTo>
                <a:lnTo>
                  <a:pt x="4215554" y="882795"/>
                </a:lnTo>
                <a:cubicBezTo>
                  <a:pt x="4215554" y="882795"/>
                  <a:pt x="4215554" y="882795"/>
                  <a:pt x="4215554" y="883957"/>
                </a:cubicBezTo>
                <a:lnTo>
                  <a:pt x="4215554" y="892094"/>
                </a:lnTo>
                <a:cubicBezTo>
                  <a:pt x="4215554" y="892094"/>
                  <a:pt x="4215554" y="892094"/>
                  <a:pt x="4214439" y="892094"/>
                </a:cubicBezTo>
                <a:lnTo>
                  <a:pt x="4206638" y="892094"/>
                </a:lnTo>
                <a:cubicBezTo>
                  <a:pt x="4206638" y="892094"/>
                  <a:pt x="4206638" y="892094"/>
                  <a:pt x="4206638" y="892965"/>
                </a:cubicBezTo>
                <a:lnTo>
                  <a:pt x="4206638" y="899068"/>
                </a:lnTo>
                <a:cubicBezTo>
                  <a:pt x="4206638" y="899068"/>
                  <a:pt x="4206638" y="899068"/>
                  <a:pt x="4207753" y="899068"/>
                </a:cubicBezTo>
                <a:lnTo>
                  <a:pt x="4215554" y="899068"/>
                </a:lnTo>
                <a:cubicBezTo>
                  <a:pt x="4215554" y="899068"/>
                  <a:pt x="4215554" y="899068"/>
                  <a:pt x="4215554" y="900230"/>
                </a:cubicBezTo>
                <a:lnTo>
                  <a:pt x="4215554" y="908366"/>
                </a:lnTo>
                <a:cubicBezTo>
                  <a:pt x="4215554" y="908366"/>
                  <a:pt x="4215554" y="908366"/>
                  <a:pt x="4214439" y="908366"/>
                </a:cubicBezTo>
                <a:lnTo>
                  <a:pt x="4206638" y="908366"/>
                </a:lnTo>
                <a:cubicBezTo>
                  <a:pt x="4206638" y="908366"/>
                  <a:pt x="4206638" y="908366"/>
                  <a:pt x="4206638" y="909528"/>
                </a:cubicBezTo>
                <a:lnTo>
                  <a:pt x="4206638" y="917665"/>
                </a:lnTo>
                <a:cubicBezTo>
                  <a:pt x="4206638" y="917665"/>
                  <a:pt x="4206638" y="917665"/>
                  <a:pt x="4207753" y="917665"/>
                </a:cubicBezTo>
                <a:lnTo>
                  <a:pt x="4215554" y="917665"/>
                </a:lnTo>
                <a:cubicBezTo>
                  <a:pt x="4215554" y="917665"/>
                  <a:pt x="4215554" y="917665"/>
                  <a:pt x="4215554" y="918827"/>
                </a:cubicBezTo>
                <a:lnTo>
                  <a:pt x="4215554" y="926963"/>
                </a:lnTo>
                <a:cubicBezTo>
                  <a:pt x="4215554" y="926963"/>
                  <a:pt x="4215554" y="926963"/>
                  <a:pt x="4214439" y="926963"/>
                </a:cubicBezTo>
                <a:lnTo>
                  <a:pt x="4206638" y="926963"/>
                </a:lnTo>
                <a:cubicBezTo>
                  <a:pt x="4206638" y="926963"/>
                  <a:pt x="4206638" y="926963"/>
                  <a:pt x="4206638" y="927835"/>
                </a:cubicBezTo>
                <a:lnTo>
                  <a:pt x="4206638" y="933937"/>
                </a:lnTo>
                <a:cubicBezTo>
                  <a:pt x="4206638" y="933937"/>
                  <a:pt x="4206638" y="933937"/>
                  <a:pt x="4207753" y="933937"/>
                </a:cubicBezTo>
                <a:lnTo>
                  <a:pt x="4215554" y="933937"/>
                </a:lnTo>
                <a:cubicBezTo>
                  <a:pt x="4215554" y="933937"/>
                  <a:pt x="4215554" y="933937"/>
                  <a:pt x="4215554" y="935100"/>
                </a:cubicBezTo>
                <a:lnTo>
                  <a:pt x="4215554" y="943236"/>
                </a:lnTo>
                <a:cubicBezTo>
                  <a:pt x="4215554" y="943236"/>
                  <a:pt x="4215554" y="943236"/>
                  <a:pt x="4214439" y="943236"/>
                </a:cubicBezTo>
                <a:lnTo>
                  <a:pt x="4206638" y="943236"/>
                </a:lnTo>
                <a:cubicBezTo>
                  <a:pt x="4206638" y="943236"/>
                  <a:pt x="4206638" y="943236"/>
                  <a:pt x="4206638" y="944398"/>
                </a:cubicBezTo>
                <a:lnTo>
                  <a:pt x="4206638" y="952535"/>
                </a:lnTo>
                <a:cubicBezTo>
                  <a:pt x="4206638" y="952535"/>
                  <a:pt x="4206638" y="952535"/>
                  <a:pt x="4207753" y="952535"/>
                </a:cubicBezTo>
                <a:lnTo>
                  <a:pt x="4215554" y="952535"/>
                </a:lnTo>
                <a:cubicBezTo>
                  <a:pt x="4215554" y="952535"/>
                  <a:pt x="4215554" y="952535"/>
                  <a:pt x="4215554" y="953406"/>
                </a:cubicBezTo>
                <a:lnTo>
                  <a:pt x="4215554" y="959508"/>
                </a:lnTo>
                <a:cubicBezTo>
                  <a:pt x="4215554" y="959508"/>
                  <a:pt x="4215554" y="959508"/>
                  <a:pt x="4214439" y="959508"/>
                </a:cubicBezTo>
                <a:lnTo>
                  <a:pt x="4206638" y="959508"/>
                </a:lnTo>
                <a:cubicBezTo>
                  <a:pt x="4206638" y="959508"/>
                  <a:pt x="4206638" y="959508"/>
                  <a:pt x="4206638" y="960671"/>
                </a:cubicBezTo>
                <a:lnTo>
                  <a:pt x="4206638" y="968807"/>
                </a:lnTo>
                <a:cubicBezTo>
                  <a:pt x="4206638" y="968807"/>
                  <a:pt x="4206638" y="968807"/>
                  <a:pt x="4207753" y="968807"/>
                </a:cubicBezTo>
                <a:lnTo>
                  <a:pt x="4215554" y="968807"/>
                </a:lnTo>
                <a:cubicBezTo>
                  <a:pt x="4215554" y="968807"/>
                  <a:pt x="4215554" y="968807"/>
                  <a:pt x="4215554" y="969969"/>
                </a:cubicBezTo>
                <a:lnTo>
                  <a:pt x="4215554" y="978106"/>
                </a:lnTo>
                <a:cubicBezTo>
                  <a:pt x="4215554" y="978106"/>
                  <a:pt x="4215554" y="978106"/>
                  <a:pt x="4214439" y="978106"/>
                </a:cubicBezTo>
                <a:lnTo>
                  <a:pt x="4206638" y="978106"/>
                </a:lnTo>
                <a:cubicBezTo>
                  <a:pt x="4206638" y="978106"/>
                  <a:pt x="4206638" y="978106"/>
                  <a:pt x="4206638" y="979268"/>
                </a:cubicBezTo>
                <a:lnTo>
                  <a:pt x="4206638" y="987404"/>
                </a:lnTo>
                <a:cubicBezTo>
                  <a:pt x="4206638" y="987404"/>
                  <a:pt x="4206638" y="987404"/>
                  <a:pt x="4207753" y="987404"/>
                </a:cubicBezTo>
                <a:lnTo>
                  <a:pt x="4215554" y="987404"/>
                </a:lnTo>
                <a:cubicBezTo>
                  <a:pt x="4215554" y="987404"/>
                  <a:pt x="4215554" y="987404"/>
                  <a:pt x="4215554" y="988276"/>
                </a:cubicBezTo>
                <a:lnTo>
                  <a:pt x="4215554" y="994378"/>
                </a:lnTo>
                <a:cubicBezTo>
                  <a:pt x="4215554" y="994378"/>
                  <a:pt x="4215554" y="994378"/>
                  <a:pt x="4214439" y="994378"/>
                </a:cubicBezTo>
                <a:lnTo>
                  <a:pt x="4206638" y="994378"/>
                </a:lnTo>
                <a:cubicBezTo>
                  <a:pt x="4206638" y="994378"/>
                  <a:pt x="4206638" y="994378"/>
                  <a:pt x="4206638" y="995540"/>
                </a:cubicBezTo>
                <a:lnTo>
                  <a:pt x="4206638" y="1003677"/>
                </a:lnTo>
                <a:cubicBezTo>
                  <a:pt x="4206638" y="1003677"/>
                  <a:pt x="4206638" y="1003677"/>
                  <a:pt x="4231157" y="1024599"/>
                </a:cubicBezTo>
                <a:cubicBezTo>
                  <a:pt x="4231157" y="1029248"/>
                  <a:pt x="4231157" y="1029248"/>
                  <a:pt x="4230043" y="1029248"/>
                </a:cubicBezTo>
                <a:lnTo>
                  <a:pt x="4222241" y="1029248"/>
                </a:lnTo>
                <a:cubicBezTo>
                  <a:pt x="4222241" y="1029248"/>
                  <a:pt x="4222241" y="1029248"/>
                  <a:pt x="4222241" y="1054819"/>
                </a:cubicBezTo>
                <a:cubicBezTo>
                  <a:pt x="4222241" y="1054819"/>
                  <a:pt x="4222241" y="1054819"/>
                  <a:pt x="4223357" y="1054819"/>
                </a:cubicBezTo>
                <a:lnTo>
                  <a:pt x="4231157" y="1054819"/>
                </a:lnTo>
                <a:cubicBezTo>
                  <a:pt x="4231157" y="1054819"/>
                  <a:pt x="4231157" y="1054819"/>
                  <a:pt x="4231157" y="1053366"/>
                </a:cubicBezTo>
                <a:lnTo>
                  <a:pt x="4231157" y="1043196"/>
                </a:lnTo>
                <a:cubicBezTo>
                  <a:pt x="4231157" y="1043196"/>
                  <a:pt x="4231157" y="1043196"/>
                  <a:pt x="4232271" y="1042615"/>
                </a:cubicBezTo>
                <a:lnTo>
                  <a:pt x="4240073" y="1038547"/>
                </a:lnTo>
                <a:cubicBezTo>
                  <a:pt x="4240073" y="1038547"/>
                  <a:pt x="4240073" y="1038547"/>
                  <a:pt x="4242023" y="1038547"/>
                </a:cubicBezTo>
                <a:lnTo>
                  <a:pt x="4255677" y="1038547"/>
                </a:lnTo>
                <a:cubicBezTo>
                  <a:pt x="4255677" y="1038547"/>
                  <a:pt x="4255677" y="1038547"/>
                  <a:pt x="4255677" y="1039709"/>
                </a:cubicBezTo>
                <a:lnTo>
                  <a:pt x="4255677" y="1047845"/>
                </a:lnTo>
                <a:cubicBezTo>
                  <a:pt x="4255677" y="1047845"/>
                  <a:pt x="4255677" y="1047845"/>
                  <a:pt x="4257349" y="1047845"/>
                </a:cubicBezTo>
                <a:lnTo>
                  <a:pt x="4269051" y="1047845"/>
                </a:lnTo>
                <a:cubicBezTo>
                  <a:pt x="4269051" y="1052494"/>
                  <a:pt x="4269051" y="1052494"/>
                  <a:pt x="4270165" y="1052494"/>
                </a:cubicBezTo>
                <a:lnTo>
                  <a:pt x="4277967" y="1052494"/>
                </a:lnTo>
                <a:cubicBezTo>
                  <a:pt x="4277967" y="1052494"/>
                  <a:pt x="4277967" y="1052494"/>
                  <a:pt x="4302486" y="1085039"/>
                </a:cubicBezTo>
                <a:cubicBezTo>
                  <a:pt x="4302486" y="1085039"/>
                  <a:pt x="4302486" y="1085039"/>
                  <a:pt x="4302486" y="1119909"/>
                </a:cubicBezTo>
                <a:cubicBezTo>
                  <a:pt x="4302486" y="1119909"/>
                  <a:pt x="4302486" y="1119909"/>
                  <a:pt x="4303599" y="1119909"/>
                </a:cubicBezTo>
                <a:lnTo>
                  <a:pt x="4311402" y="1119909"/>
                </a:lnTo>
                <a:cubicBezTo>
                  <a:pt x="4311402" y="1119909"/>
                  <a:pt x="4311402" y="1119909"/>
                  <a:pt x="4311402" y="1117875"/>
                </a:cubicBezTo>
                <a:lnTo>
                  <a:pt x="4311402" y="1103637"/>
                </a:lnTo>
                <a:lnTo>
                  <a:pt x="4312110" y="1103637"/>
                </a:lnTo>
                <a:lnTo>
                  <a:pt x="4312110" y="1121663"/>
                </a:lnTo>
                <a:lnTo>
                  <a:pt x="0" y="1121663"/>
                </a:lnTo>
                <a:lnTo>
                  <a:pt x="42052" y="1048827"/>
                </a:lnTo>
                <a:cubicBezTo>
                  <a:pt x="55260" y="1047723"/>
                  <a:pt x="68495" y="1046621"/>
                  <a:pt x="82230" y="1045519"/>
                </a:cubicBezTo>
                <a:cubicBezTo>
                  <a:pt x="82230" y="1033896"/>
                  <a:pt x="82230" y="1024598"/>
                  <a:pt x="82230" y="1012974"/>
                </a:cubicBezTo>
                <a:cubicBezTo>
                  <a:pt x="97833" y="1012974"/>
                  <a:pt x="113436" y="1012974"/>
                  <a:pt x="126810" y="1012974"/>
                </a:cubicBezTo>
                <a:cubicBezTo>
                  <a:pt x="126810" y="1006000"/>
                  <a:pt x="126810" y="1001351"/>
                  <a:pt x="126810" y="994377"/>
                </a:cubicBezTo>
                <a:cubicBezTo>
                  <a:pt x="158017" y="994377"/>
                  <a:pt x="189223" y="994377"/>
                  <a:pt x="220429" y="994377"/>
                </a:cubicBezTo>
                <a:cubicBezTo>
                  <a:pt x="220429" y="999026"/>
                  <a:pt x="220429" y="1001351"/>
                  <a:pt x="220429" y="1006000"/>
                </a:cubicBezTo>
                <a:cubicBezTo>
                  <a:pt x="240490" y="1006000"/>
                  <a:pt x="260551" y="1006000"/>
                  <a:pt x="280612" y="1006000"/>
                </a:cubicBezTo>
                <a:cubicBezTo>
                  <a:pt x="280612" y="1008325"/>
                  <a:pt x="280612" y="1010650"/>
                  <a:pt x="280612" y="1012974"/>
                </a:cubicBezTo>
                <a:cubicBezTo>
                  <a:pt x="285070" y="1012974"/>
                  <a:pt x="291757" y="1012974"/>
                  <a:pt x="298444" y="1012974"/>
                </a:cubicBezTo>
                <a:cubicBezTo>
                  <a:pt x="298444" y="1015299"/>
                  <a:pt x="298444" y="1017624"/>
                  <a:pt x="298444" y="1019948"/>
                </a:cubicBezTo>
                <a:cubicBezTo>
                  <a:pt x="302902" y="1019948"/>
                  <a:pt x="309589" y="1019948"/>
                  <a:pt x="314047" y="1019948"/>
                </a:cubicBezTo>
                <a:cubicBezTo>
                  <a:pt x="314047" y="985079"/>
                  <a:pt x="314047" y="950209"/>
                  <a:pt x="314047" y="915339"/>
                </a:cubicBezTo>
                <a:cubicBezTo>
                  <a:pt x="329650" y="910690"/>
                  <a:pt x="345254" y="906041"/>
                  <a:pt x="360857" y="901391"/>
                </a:cubicBezTo>
                <a:cubicBezTo>
                  <a:pt x="389834" y="901391"/>
                  <a:pt x="418811" y="901391"/>
                  <a:pt x="447788" y="901391"/>
                </a:cubicBezTo>
                <a:cubicBezTo>
                  <a:pt x="447788" y="845600"/>
                  <a:pt x="447788" y="789808"/>
                  <a:pt x="447788" y="734017"/>
                </a:cubicBezTo>
                <a:cubicBezTo>
                  <a:pt x="454475" y="729367"/>
                  <a:pt x="463391" y="727043"/>
                  <a:pt x="472307" y="722393"/>
                </a:cubicBezTo>
                <a:cubicBezTo>
                  <a:pt x="507971" y="717744"/>
                  <a:pt x="543636" y="710770"/>
                  <a:pt x="579300" y="703796"/>
                </a:cubicBezTo>
                <a:cubicBezTo>
                  <a:pt x="592674" y="708445"/>
                  <a:pt x="603819" y="713095"/>
                  <a:pt x="617193" y="715419"/>
                </a:cubicBezTo>
                <a:cubicBezTo>
                  <a:pt x="619422" y="717744"/>
                  <a:pt x="621651" y="720069"/>
                  <a:pt x="623880" y="722393"/>
                </a:cubicBezTo>
                <a:cubicBezTo>
                  <a:pt x="623880" y="827002"/>
                  <a:pt x="623880" y="931612"/>
                  <a:pt x="623880" y="1033896"/>
                </a:cubicBezTo>
                <a:cubicBezTo>
                  <a:pt x="628338" y="1033896"/>
                  <a:pt x="632796" y="1033896"/>
                  <a:pt x="639483" y="1033896"/>
                </a:cubicBezTo>
                <a:cubicBezTo>
                  <a:pt x="639483" y="992053"/>
                  <a:pt x="639483" y="950209"/>
                  <a:pt x="639483" y="908365"/>
                </a:cubicBezTo>
                <a:cubicBezTo>
                  <a:pt x="643941" y="908365"/>
                  <a:pt x="648399" y="908365"/>
                  <a:pt x="652857" y="908365"/>
                </a:cubicBezTo>
                <a:cubicBezTo>
                  <a:pt x="652857" y="903716"/>
                  <a:pt x="652857" y="901391"/>
                  <a:pt x="652857" y="896742"/>
                </a:cubicBezTo>
                <a:cubicBezTo>
                  <a:pt x="657315" y="894417"/>
                  <a:pt x="661773" y="892093"/>
                  <a:pt x="666231" y="889768"/>
                </a:cubicBezTo>
                <a:lnTo>
                  <a:pt x="677376" y="889768"/>
                </a:lnTo>
                <a:cubicBezTo>
                  <a:pt x="677376" y="885119"/>
                  <a:pt x="677376" y="882794"/>
                  <a:pt x="677376" y="878145"/>
                </a:cubicBezTo>
                <a:cubicBezTo>
                  <a:pt x="679605" y="875820"/>
                  <a:pt x="684063" y="873495"/>
                  <a:pt x="686292" y="871171"/>
                </a:cubicBezTo>
                <a:cubicBezTo>
                  <a:pt x="692980" y="871171"/>
                  <a:pt x="701896" y="871171"/>
                  <a:pt x="708583" y="871171"/>
                </a:cubicBezTo>
                <a:cubicBezTo>
                  <a:pt x="708583" y="882794"/>
                  <a:pt x="708583" y="896742"/>
                  <a:pt x="708583" y="908365"/>
                </a:cubicBezTo>
                <a:cubicBezTo>
                  <a:pt x="724186" y="908365"/>
                  <a:pt x="739789" y="908365"/>
                  <a:pt x="755392" y="908365"/>
                </a:cubicBezTo>
                <a:cubicBezTo>
                  <a:pt x="755392" y="952534"/>
                  <a:pt x="755392" y="994377"/>
                  <a:pt x="755392" y="1038546"/>
                </a:cubicBezTo>
                <a:cubicBezTo>
                  <a:pt x="762079" y="1038546"/>
                  <a:pt x="768766" y="1038546"/>
                  <a:pt x="773224" y="1038546"/>
                </a:cubicBezTo>
                <a:cubicBezTo>
                  <a:pt x="779911" y="1036221"/>
                  <a:pt x="784369" y="1033896"/>
                  <a:pt x="791056" y="1031572"/>
                </a:cubicBezTo>
                <a:cubicBezTo>
                  <a:pt x="791056" y="1026922"/>
                  <a:pt x="791056" y="1024598"/>
                  <a:pt x="791056" y="1022273"/>
                </a:cubicBezTo>
                <a:cubicBezTo>
                  <a:pt x="788827" y="1022273"/>
                  <a:pt x="786598" y="1019948"/>
                  <a:pt x="784369" y="1019948"/>
                </a:cubicBezTo>
                <a:cubicBezTo>
                  <a:pt x="784369" y="1017624"/>
                  <a:pt x="784369" y="1015299"/>
                  <a:pt x="784369" y="1012974"/>
                </a:cubicBezTo>
                <a:cubicBezTo>
                  <a:pt x="786598" y="1010650"/>
                  <a:pt x="788827" y="1010650"/>
                  <a:pt x="791056" y="1008325"/>
                </a:cubicBezTo>
                <a:cubicBezTo>
                  <a:pt x="791056" y="992053"/>
                  <a:pt x="791056" y="973455"/>
                  <a:pt x="791056" y="957183"/>
                </a:cubicBezTo>
                <a:cubicBezTo>
                  <a:pt x="788827" y="957183"/>
                  <a:pt x="786598" y="954858"/>
                  <a:pt x="784369" y="954858"/>
                </a:cubicBezTo>
                <a:cubicBezTo>
                  <a:pt x="784369" y="952534"/>
                  <a:pt x="784369" y="950209"/>
                  <a:pt x="784369" y="947884"/>
                </a:cubicBezTo>
                <a:cubicBezTo>
                  <a:pt x="786598" y="945560"/>
                  <a:pt x="788827" y="945560"/>
                  <a:pt x="791056" y="943235"/>
                </a:cubicBezTo>
                <a:lnTo>
                  <a:pt x="795514" y="938586"/>
                </a:lnTo>
                <a:lnTo>
                  <a:pt x="795514" y="929287"/>
                </a:lnTo>
                <a:cubicBezTo>
                  <a:pt x="793285" y="929287"/>
                  <a:pt x="793285" y="929287"/>
                  <a:pt x="791056" y="929287"/>
                </a:cubicBezTo>
                <a:cubicBezTo>
                  <a:pt x="791056" y="926962"/>
                  <a:pt x="791056" y="924638"/>
                  <a:pt x="791056" y="922313"/>
                </a:cubicBezTo>
                <a:cubicBezTo>
                  <a:pt x="793285" y="922313"/>
                  <a:pt x="795514" y="919988"/>
                  <a:pt x="797743" y="917664"/>
                </a:cubicBezTo>
                <a:cubicBezTo>
                  <a:pt x="799972" y="889768"/>
                  <a:pt x="806659" y="866522"/>
                  <a:pt x="833407" y="852574"/>
                </a:cubicBezTo>
                <a:cubicBezTo>
                  <a:pt x="831178" y="852574"/>
                  <a:pt x="831178" y="850249"/>
                  <a:pt x="828949" y="850249"/>
                </a:cubicBezTo>
                <a:cubicBezTo>
                  <a:pt x="828949" y="847924"/>
                  <a:pt x="828949" y="845600"/>
                  <a:pt x="828949" y="843275"/>
                </a:cubicBezTo>
                <a:cubicBezTo>
                  <a:pt x="831178" y="843275"/>
                  <a:pt x="833407" y="840950"/>
                  <a:pt x="835636" y="840950"/>
                </a:cubicBezTo>
                <a:cubicBezTo>
                  <a:pt x="835636" y="836301"/>
                  <a:pt x="835636" y="833976"/>
                  <a:pt x="835636" y="831652"/>
                </a:cubicBezTo>
                <a:cubicBezTo>
                  <a:pt x="837865" y="831652"/>
                  <a:pt x="837865" y="831652"/>
                  <a:pt x="840094" y="831652"/>
                </a:cubicBezTo>
                <a:cubicBezTo>
                  <a:pt x="840094" y="824678"/>
                  <a:pt x="840094" y="817704"/>
                  <a:pt x="840094" y="810730"/>
                </a:cubicBezTo>
                <a:cubicBezTo>
                  <a:pt x="837865" y="810730"/>
                  <a:pt x="837865" y="810730"/>
                  <a:pt x="835636" y="810730"/>
                </a:cubicBezTo>
                <a:cubicBezTo>
                  <a:pt x="835636" y="808405"/>
                  <a:pt x="835636" y="808405"/>
                  <a:pt x="835636" y="806081"/>
                </a:cubicBezTo>
                <a:lnTo>
                  <a:pt x="840094" y="803756"/>
                </a:lnTo>
                <a:cubicBezTo>
                  <a:pt x="844552" y="799107"/>
                  <a:pt x="846781" y="794457"/>
                  <a:pt x="851239" y="787483"/>
                </a:cubicBezTo>
                <a:cubicBezTo>
                  <a:pt x="853467" y="782834"/>
                  <a:pt x="853467" y="780510"/>
                  <a:pt x="853467" y="778185"/>
                </a:cubicBezTo>
                <a:cubicBezTo>
                  <a:pt x="849010" y="771211"/>
                  <a:pt x="849010" y="759588"/>
                  <a:pt x="853467" y="752614"/>
                </a:cubicBezTo>
                <a:cubicBezTo>
                  <a:pt x="853469" y="752611"/>
                  <a:pt x="853483" y="752565"/>
                  <a:pt x="853747" y="751742"/>
                </a:cubicBezTo>
                <a:lnTo>
                  <a:pt x="855697" y="745640"/>
                </a:lnTo>
                <a:cubicBezTo>
                  <a:pt x="855698" y="745643"/>
                  <a:pt x="855713" y="745689"/>
                  <a:pt x="855975" y="746512"/>
                </a:cubicBezTo>
                <a:lnTo>
                  <a:pt x="857926" y="752614"/>
                </a:lnTo>
                <a:cubicBezTo>
                  <a:pt x="862383" y="759588"/>
                  <a:pt x="864613" y="771211"/>
                  <a:pt x="860155" y="778185"/>
                </a:cubicBezTo>
                <a:cubicBezTo>
                  <a:pt x="860155" y="780510"/>
                  <a:pt x="860155" y="782834"/>
                  <a:pt x="860155" y="785159"/>
                </a:cubicBezTo>
                <a:cubicBezTo>
                  <a:pt x="864613" y="792133"/>
                  <a:pt x="869071" y="799107"/>
                  <a:pt x="871301" y="803756"/>
                </a:cubicBezTo>
                <a:cubicBezTo>
                  <a:pt x="873530" y="803756"/>
                  <a:pt x="873530" y="806081"/>
                  <a:pt x="875759" y="806081"/>
                </a:cubicBezTo>
                <a:cubicBezTo>
                  <a:pt x="875759" y="808405"/>
                  <a:pt x="875759" y="808405"/>
                  <a:pt x="875759" y="810730"/>
                </a:cubicBezTo>
                <a:cubicBezTo>
                  <a:pt x="873530" y="817704"/>
                  <a:pt x="873530" y="824678"/>
                  <a:pt x="873530" y="831652"/>
                </a:cubicBezTo>
                <a:cubicBezTo>
                  <a:pt x="877987" y="833976"/>
                  <a:pt x="877987" y="836301"/>
                  <a:pt x="877987" y="840950"/>
                </a:cubicBezTo>
                <a:lnTo>
                  <a:pt x="882446" y="843275"/>
                </a:lnTo>
                <a:cubicBezTo>
                  <a:pt x="882446" y="845600"/>
                  <a:pt x="882446" y="847924"/>
                  <a:pt x="882446" y="850249"/>
                </a:cubicBezTo>
                <a:cubicBezTo>
                  <a:pt x="880217" y="852574"/>
                  <a:pt x="880217" y="852574"/>
                  <a:pt x="877987" y="852574"/>
                </a:cubicBezTo>
                <a:cubicBezTo>
                  <a:pt x="891361" y="859548"/>
                  <a:pt x="899163" y="868847"/>
                  <a:pt x="904179" y="879889"/>
                </a:cubicBezTo>
                <a:lnTo>
                  <a:pt x="913069" y="915339"/>
                </a:lnTo>
                <a:lnTo>
                  <a:pt x="944858" y="915339"/>
                </a:lnTo>
                <a:lnTo>
                  <a:pt x="944858" y="886329"/>
                </a:lnTo>
                <a:lnTo>
                  <a:pt x="939474" y="886329"/>
                </a:lnTo>
                <a:cubicBezTo>
                  <a:pt x="939474" y="886306"/>
                  <a:pt x="939474" y="884414"/>
                  <a:pt x="939474" y="724196"/>
                </a:cubicBezTo>
                <a:cubicBezTo>
                  <a:pt x="939485" y="724196"/>
                  <a:pt x="939956" y="724196"/>
                  <a:pt x="959741" y="724196"/>
                </a:cubicBezTo>
                <a:cubicBezTo>
                  <a:pt x="959745" y="724190"/>
                  <a:pt x="959782" y="724108"/>
                  <a:pt x="960248" y="723115"/>
                </a:cubicBezTo>
                <a:lnTo>
                  <a:pt x="963794" y="715549"/>
                </a:lnTo>
                <a:cubicBezTo>
                  <a:pt x="963803" y="715550"/>
                  <a:pt x="963916" y="715568"/>
                  <a:pt x="965568" y="715819"/>
                </a:cubicBezTo>
                <a:lnTo>
                  <a:pt x="977981" y="717710"/>
                </a:lnTo>
                <a:cubicBezTo>
                  <a:pt x="977984" y="717720"/>
                  <a:pt x="978022" y="717821"/>
                  <a:pt x="978488" y="719062"/>
                </a:cubicBezTo>
                <a:lnTo>
                  <a:pt x="982034" y="728519"/>
                </a:lnTo>
                <a:cubicBezTo>
                  <a:pt x="982048" y="728520"/>
                  <a:pt x="982644" y="728570"/>
                  <a:pt x="1008381" y="730681"/>
                </a:cubicBezTo>
                <a:cubicBezTo>
                  <a:pt x="1008381" y="730661"/>
                  <a:pt x="1008381" y="729131"/>
                  <a:pt x="1008381" y="607460"/>
                </a:cubicBezTo>
                <a:cubicBezTo>
                  <a:pt x="1008390" y="607460"/>
                  <a:pt x="1008509" y="607460"/>
                  <a:pt x="1010408" y="607460"/>
                </a:cubicBezTo>
                <a:lnTo>
                  <a:pt x="1024595" y="607460"/>
                </a:lnTo>
                <a:cubicBezTo>
                  <a:pt x="1024595" y="607438"/>
                  <a:pt x="1024595" y="605724"/>
                  <a:pt x="1024595" y="471268"/>
                </a:cubicBezTo>
                <a:cubicBezTo>
                  <a:pt x="1024603" y="471268"/>
                  <a:pt x="1024711" y="471268"/>
                  <a:pt x="1026368" y="471268"/>
                </a:cubicBezTo>
                <a:lnTo>
                  <a:pt x="1038782" y="471268"/>
                </a:lnTo>
                <a:cubicBezTo>
                  <a:pt x="1038782" y="471251"/>
                  <a:pt x="1038782" y="469845"/>
                  <a:pt x="1038782" y="356694"/>
                </a:cubicBezTo>
                <a:cubicBezTo>
                  <a:pt x="1042835" y="354532"/>
                  <a:pt x="1042835" y="354532"/>
                  <a:pt x="1042835" y="328590"/>
                </a:cubicBezTo>
                <a:cubicBezTo>
                  <a:pt x="1042842" y="328590"/>
                  <a:pt x="1042962" y="328590"/>
                  <a:pt x="1044862" y="328590"/>
                </a:cubicBezTo>
                <a:lnTo>
                  <a:pt x="1059049" y="328590"/>
                </a:lnTo>
                <a:cubicBezTo>
                  <a:pt x="1059060" y="328567"/>
                  <a:pt x="1059666" y="327200"/>
                  <a:pt x="1095529" y="246443"/>
                </a:cubicBezTo>
                <a:cubicBezTo>
                  <a:pt x="1095529" y="246429"/>
                  <a:pt x="1095563" y="244478"/>
                  <a:pt x="1099583" y="0"/>
                </a:cubicBezTo>
                <a:close/>
              </a:path>
            </a:pathLst>
          </a:custGeom>
          <a:solidFill>
            <a:srgbClr val="22232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15" name="Parallelogram 14">
            <a:extLst>
              <a:ext uri="{FF2B5EF4-FFF2-40B4-BE49-F238E27FC236}">
                <a16:creationId xmlns:a16="http://schemas.microsoft.com/office/drawing/2014/main" id="{0EB20C9C-B902-6347-8EF5-FB69C6BFA828}"/>
              </a:ext>
            </a:extLst>
          </p:cNvPr>
          <p:cNvSpPr/>
          <p:nvPr/>
        </p:nvSpPr>
        <p:spPr>
          <a:xfrm>
            <a:off x="3008243" y="6619726"/>
            <a:ext cx="9634331" cy="583096"/>
          </a:xfrm>
          <a:prstGeom prst="parallelogram">
            <a:avLst>
              <a:gd name="adj" fmla="val 88636"/>
            </a:avLst>
          </a:prstGeom>
          <a:solidFill>
            <a:srgbClr val="B42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E8BE851-0CB5-8140-BBC8-2CEE4C70893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176" y="2730598"/>
            <a:ext cx="814409" cy="35649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8682FAE-5181-9F40-AB1C-0E7DCC77454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9855" y="2568494"/>
            <a:ext cx="1433880" cy="54543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97A6286-2914-994D-8665-6EE810531668}"/>
              </a:ext>
            </a:extLst>
          </p:cNvPr>
          <p:cNvSpPr txBox="1"/>
          <p:nvPr/>
        </p:nvSpPr>
        <p:spPr>
          <a:xfrm>
            <a:off x="430022" y="4184256"/>
            <a:ext cx="62480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bas Neue" panose="020B0606020202050201" pitchFamily="34" charset="77"/>
                <a:ea typeface="Arial Unicode MS"/>
                <a:cs typeface="+mn-cs"/>
              </a:rPr>
              <a:t>TERIMA KASIH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2897C68-CDBD-5544-AF27-6DFA503308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589" y="2568494"/>
            <a:ext cx="1474930" cy="65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974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9E76408-47B8-447C-9953-E2D42989C151}"/>
              </a:ext>
            </a:extLst>
          </p:cNvPr>
          <p:cNvSpPr txBox="1">
            <a:spLocks/>
          </p:cNvSpPr>
          <p:nvPr/>
        </p:nvSpPr>
        <p:spPr>
          <a:xfrm>
            <a:off x="845672" y="976433"/>
            <a:ext cx="10547541" cy="1819320"/>
          </a:xfrm>
          <a:prstGeom prst="horizontalScroll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>
                <a:solidFill>
                  <a:schemeClr val="bg1"/>
                </a:solidFill>
              </a:rPr>
              <a:t>TEMA NASIONAL </a:t>
            </a:r>
            <a:endParaRPr lang="en-US" sz="40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PELATIHAN </a:t>
            </a:r>
            <a:r>
              <a:rPr lang="en-US" sz="4000" b="1" dirty="0">
                <a:solidFill>
                  <a:schemeClr val="bg1"/>
                </a:solidFill>
              </a:rPr>
              <a:t>KEPEMIMPINAN NASIONAL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96095B-9A62-4FCC-9914-B4EAB67D279A}"/>
              </a:ext>
            </a:extLst>
          </p:cNvPr>
          <p:cNvSpPr txBox="1"/>
          <p:nvPr/>
        </p:nvSpPr>
        <p:spPr>
          <a:xfrm>
            <a:off x="845672" y="3180364"/>
            <a:ext cx="1062377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ko-KR" sz="4000" b="1" dirty="0"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“</a:t>
            </a:r>
            <a:r>
              <a:rPr lang="en-US" altLang="ko-KR" sz="4000" b="1" dirty="0" err="1"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Penguatan</a:t>
            </a:r>
            <a:r>
              <a:rPr lang="en-US" altLang="ko-KR" sz="4000" b="1" dirty="0"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lang="en-US" altLang="ko-KR" sz="4000" b="1" dirty="0" err="1"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Peran</a:t>
            </a:r>
            <a:r>
              <a:rPr lang="en-US" altLang="ko-KR" sz="4000" b="1" dirty="0"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lang="en-US" altLang="ko-KR" sz="4000" b="1" dirty="0" err="1"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Kepemimpinan</a:t>
            </a:r>
            <a:r>
              <a:rPr lang="en-US" altLang="ko-KR" sz="4000" b="1" dirty="0"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 Nasional </a:t>
            </a:r>
            <a:r>
              <a:rPr lang="en-US" altLang="ko-KR" sz="4000" b="1" dirty="0" err="1"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dalam</a:t>
            </a:r>
            <a:r>
              <a:rPr lang="en-US" altLang="ko-KR" sz="4000" b="1" dirty="0"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lang="en-US" altLang="ko-KR" sz="4000" b="1" dirty="0" err="1"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Transformasi</a:t>
            </a:r>
            <a:r>
              <a:rPr lang="en-US" altLang="ko-KR" sz="4000" b="1" dirty="0"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 Tata </a:t>
            </a:r>
            <a:r>
              <a:rPr lang="en-US" altLang="ko-KR" sz="4000" b="1" dirty="0" err="1"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Kelola</a:t>
            </a:r>
            <a:r>
              <a:rPr lang="en-US" altLang="ko-KR" sz="4000" b="1" dirty="0"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lang="en-US" altLang="ko-KR" sz="4000" b="1" dirty="0" err="1"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Pemerintahan</a:t>
            </a:r>
            <a:r>
              <a:rPr lang="en-US" altLang="ko-KR" sz="4000" b="1" dirty="0"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lang="en-US" altLang="ko-KR" sz="4000" b="1" dirty="0" err="1"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Untuk</a:t>
            </a:r>
            <a:r>
              <a:rPr lang="en-US" altLang="ko-KR" sz="4000" b="1" dirty="0"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lang="en-US" altLang="ko-KR" sz="4000" b="1" dirty="0" err="1"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Mewujudkan</a:t>
            </a:r>
            <a:r>
              <a:rPr lang="en-US" altLang="ko-KR" sz="4000" b="1" dirty="0"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lang="en-US" altLang="ko-KR" sz="4000" b="1" dirty="0" err="1"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Visi</a:t>
            </a:r>
            <a:r>
              <a:rPr lang="en-US" altLang="ko-KR" sz="4000" b="1" dirty="0">
                <a:latin typeface="Calibri" panose="020F0502020204030204"/>
                <a:ea typeface="맑은 고딕" panose="020B0503020000020004" pitchFamily="34" charset="-127"/>
                <a:cs typeface="Arial" pitchFamily="34" charset="0"/>
              </a:rPr>
              <a:t> Indonesia 2029”</a:t>
            </a:r>
            <a:endParaRPr kumimoji="0" lang="id-ID" altLang="ko-KR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055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9E76408-47B8-447C-9953-E2D42989C151}"/>
              </a:ext>
            </a:extLst>
          </p:cNvPr>
          <p:cNvSpPr txBox="1">
            <a:spLocks/>
          </p:cNvSpPr>
          <p:nvPr/>
        </p:nvSpPr>
        <p:spPr>
          <a:xfrm>
            <a:off x="278613" y="1155109"/>
            <a:ext cx="11698514" cy="2050547"/>
          </a:xfrm>
          <a:prstGeom prst="frame">
            <a:avLst/>
          </a:prstGeom>
          <a:solidFill>
            <a:srgbClr val="C00000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500" b="1" dirty="0"/>
              <a:t>TEMA </a:t>
            </a:r>
            <a:endParaRPr lang="en-US" sz="3500" b="1" dirty="0" smtClean="0"/>
          </a:p>
          <a:p>
            <a:pPr algn="ctr"/>
            <a:r>
              <a:rPr lang="en-US" sz="3500" b="1" dirty="0" smtClean="0"/>
              <a:t>PELATIHAN </a:t>
            </a:r>
            <a:r>
              <a:rPr lang="en-US" sz="3500" b="1" dirty="0"/>
              <a:t>KEPEMIMPINAN </a:t>
            </a:r>
            <a:r>
              <a:rPr lang="en-US" sz="3500" b="1" dirty="0" smtClean="0"/>
              <a:t>NASIONAL TINGKAT II </a:t>
            </a:r>
          </a:p>
          <a:p>
            <a:pPr algn="ctr"/>
            <a:r>
              <a:rPr lang="en-US" sz="3500" b="1" dirty="0" smtClean="0"/>
              <a:t>ANGKATAN XXXI </a:t>
            </a:r>
            <a:r>
              <a:rPr lang="en-US" sz="3500" b="1" dirty="0"/>
              <a:t>TAHUN 2024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96095B-9A62-4FCC-9914-B4EAB67D279A}"/>
              </a:ext>
            </a:extLst>
          </p:cNvPr>
          <p:cNvSpPr txBox="1"/>
          <p:nvPr/>
        </p:nvSpPr>
        <p:spPr>
          <a:xfrm>
            <a:off x="699867" y="3537716"/>
            <a:ext cx="1085600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  <a:latin typeface="Avenir Next LT Pro" panose="020B0504020202020204" pitchFamily="34" charset="0"/>
                <a:ea typeface="Arial"/>
                <a:cs typeface="Arial"/>
              </a:rPr>
              <a:t>“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  <a:latin typeface="Avenir Next LT Pro" panose="020B0504020202020204" pitchFamily="34" charset="0"/>
                <a:ea typeface="Arial"/>
                <a:cs typeface="Arial"/>
              </a:rPr>
              <a:t>Transformasi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  <a:latin typeface="Avenir Next LT Pro" panose="020B0504020202020204" pitchFamily="34" charset="0"/>
                <a:ea typeface="Arial"/>
                <a:cs typeface="Arial"/>
              </a:rPr>
              <a:t> </a:t>
            </a:r>
            <a:r>
              <a:rPr lang="en-US" sz="4800" b="1" dirty="0">
                <a:solidFill>
                  <a:schemeClr val="accent2">
                    <a:lumMod val="50000"/>
                  </a:schemeClr>
                </a:solidFill>
                <a:latin typeface="Avenir Next LT Pro" panose="020B0504020202020204" pitchFamily="34" charset="0"/>
                <a:ea typeface="Arial"/>
                <a:cs typeface="Arial"/>
              </a:rPr>
              <a:t>Digital </a:t>
            </a:r>
            <a:r>
              <a:rPr lang="en-US" sz="4800" b="1" dirty="0" err="1">
                <a:solidFill>
                  <a:schemeClr val="accent2">
                    <a:lumMod val="50000"/>
                  </a:schemeClr>
                </a:solidFill>
                <a:latin typeface="Avenir Next LT Pro" panose="020B0504020202020204" pitchFamily="34" charset="0"/>
                <a:ea typeface="Arial"/>
                <a:cs typeface="Arial"/>
              </a:rPr>
              <a:t>Guna</a:t>
            </a:r>
            <a:r>
              <a:rPr lang="en-US" sz="4800" b="1" dirty="0">
                <a:solidFill>
                  <a:schemeClr val="accent2">
                    <a:lumMod val="50000"/>
                  </a:schemeClr>
                </a:solidFill>
                <a:latin typeface="Avenir Next LT Pro" panose="020B0504020202020204" pitchFamily="34" charset="0"/>
                <a:ea typeface="Arial"/>
                <a:cs typeface="Arial"/>
              </a:rPr>
              <a:t> </a:t>
            </a:r>
            <a:r>
              <a:rPr lang="en-US" sz="4800" b="1" dirty="0" err="1">
                <a:solidFill>
                  <a:schemeClr val="accent2">
                    <a:lumMod val="50000"/>
                  </a:schemeClr>
                </a:solidFill>
                <a:latin typeface="Avenir Next LT Pro" panose="020B0504020202020204" pitchFamily="34" charset="0"/>
                <a:ea typeface="Arial"/>
                <a:cs typeface="Arial"/>
              </a:rPr>
              <a:t>Mewujudkan</a:t>
            </a:r>
            <a:r>
              <a:rPr lang="en-US" sz="4800" b="1" dirty="0">
                <a:solidFill>
                  <a:schemeClr val="accent2">
                    <a:lumMod val="50000"/>
                  </a:schemeClr>
                </a:solidFill>
                <a:latin typeface="Avenir Next LT Pro" panose="020B0504020202020204" pitchFamily="34" charset="0"/>
                <a:ea typeface="Arial"/>
                <a:cs typeface="Arial"/>
              </a:rPr>
              <a:t> Tata </a:t>
            </a:r>
            <a:r>
              <a:rPr lang="en-US" sz="4800" b="1" dirty="0" err="1">
                <a:solidFill>
                  <a:schemeClr val="accent2">
                    <a:lumMod val="50000"/>
                  </a:schemeClr>
                </a:solidFill>
                <a:latin typeface="Avenir Next LT Pro" panose="020B0504020202020204" pitchFamily="34" charset="0"/>
                <a:ea typeface="Arial"/>
                <a:cs typeface="Arial"/>
              </a:rPr>
              <a:t>Kelola</a:t>
            </a:r>
            <a:r>
              <a:rPr lang="en-US" sz="4800" b="1" dirty="0">
                <a:solidFill>
                  <a:schemeClr val="accent2">
                    <a:lumMod val="50000"/>
                  </a:schemeClr>
                </a:solidFill>
                <a:latin typeface="Avenir Next LT Pro" panose="020B0504020202020204" pitchFamily="34" charset="0"/>
                <a:ea typeface="Arial"/>
                <a:cs typeface="Arial"/>
              </a:rPr>
              <a:t> </a:t>
            </a:r>
            <a:r>
              <a:rPr lang="en-US" sz="4800" b="1" dirty="0" err="1">
                <a:solidFill>
                  <a:schemeClr val="accent2">
                    <a:lumMod val="50000"/>
                  </a:schemeClr>
                </a:solidFill>
                <a:latin typeface="Avenir Next LT Pro" panose="020B0504020202020204" pitchFamily="34" charset="0"/>
                <a:ea typeface="Arial"/>
                <a:cs typeface="Arial"/>
              </a:rPr>
              <a:t>Pemerintahan</a:t>
            </a:r>
            <a:r>
              <a:rPr lang="en-US" sz="4800" b="1" dirty="0">
                <a:solidFill>
                  <a:schemeClr val="accent2">
                    <a:lumMod val="50000"/>
                  </a:schemeClr>
                </a:solidFill>
                <a:latin typeface="Avenir Next LT Pro" panose="020B0504020202020204" pitchFamily="34" charset="0"/>
                <a:ea typeface="Arial"/>
                <a:cs typeface="Arial"/>
              </a:rPr>
              <a:t> yang </a:t>
            </a:r>
            <a:r>
              <a:rPr lang="en-US" sz="4800" b="1" dirty="0" err="1">
                <a:solidFill>
                  <a:schemeClr val="accent2">
                    <a:lumMod val="50000"/>
                  </a:schemeClr>
                </a:solidFill>
                <a:latin typeface="Avenir Next LT Pro" panose="020B0504020202020204" pitchFamily="34" charset="0"/>
                <a:ea typeface="Arial"/>
                <a:cs typeface="Arial"/>
              </a:rPr>
              <a:t>Bersih</a:t>
            </a:r>
            <a:r>
              <a:rPr lang="en-US" sz="4800" b="1" dirty="0">
                <a:solidFill>
                  <a:schemeClr val="accent2">
                    <a:lumMod val="50000"/>
                  </a:schemeClr>
                </a:solidFill>
                <a:latin typeface="Avenir Next LT Pro" panose="020B0504020202020204" pitchFamily="34" charset="0"/>
                <a:ea typeface="Arial"/>
                <a:cs typeface="Arial"/>
              </a:rPr>
              <a:t> </a:t>
            </a:r>
            <a:r>
              <a:rPr lang="en-US" sz="4800" b="1" dirty="0" err="1">
                <a:solidFill>
                  <a:schemeClr val="accent2">
                    <a:lumMod val="50000"/>
                  </a:schemeClr>
                </a:solidFill>
                <a:latin typeface="Avenir Next LT Pro" panose="020B0504020202020204" pitchFamily="34" charset="0"/>
                <a:ea typeface="Arial"/>
                <a:cs typeface="Arial"/>
              </a:rPr>
              <a:t>dan</a:t>
            </a:r>
            <a:r>
              <a:rPr lang="en-US" sz="4800" b="1" dirty="0">
                <a:solidFill>
                  <a:schemeClr val="accent2">
                    <a:lumMod val="50000"/>
                  </a:schemeClr>
                </a:solidFill>
                <a:latin typeface="Avenir Next LT Pro" panose="020B0504020202020204" pitchFamily="34" charset="0"/>
                <a:ea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chemeClr val="accent2">
                    <a:lumMod val="50000"/>
                  </a:schemeClr>
                </a:solidFill>
                <a:latin typeface="Avenir Next LT Pro" panose="020B0504020202020204" pitchFamily="34" charset="0"/>
                <a:ea typeface="Arial"/>
                <a:cs typeface="Arial"/>
              </a:rPr>
              <a:t>Terintegrasi</a:t>
            </a:r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  <a:latin typeface="Avenir Next LT Pro" panose="020B0504020202020204" pitchFamily="34" charset="0"/>
                <a:ea typeface="Arial"/>
                <a:cs typeface="Arial"/>
                <a:sym typeface="Arial"/>
              </a:rPr>
              <a:t>”</a:t>
            </a:r>
            <a:endParaRPr lang="en-US" sz="4800" b="1" dirty="0">
              <a:solidFill>
                <a:schemeClr val="accent2">
                  <a:lumMod val="50000"/>
                </a:schemeClr>
              </a:solidFill>
              <a:latin typeface="Avenir Next LT Pro" panose="020B0504020202020204" pitchFamily="34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5546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452C13C-498C-4EEE-A640-9D40B8C45426}"/>
              </a:ext>
            </a:extLst>
          </p:cNvPr>
          <p:cNvSpPr txBox="1">
            <a:spLocks/>
          </p:cNvSpPr>
          <p:nvPr/>
        </p:nvSpPr>
        <p:spPr>
          <a:xfrm>
            <a:off x="3406681" y="1126230"/>
            <a:ext cx="5182147" cy="970450"/>
          </a:xfrm>
          <a:prstGeom prst="flowChartAlternateProcess">
            <a:avLst/>
          </a:prstGeom>
          <a:solidFill>
            <a:srgbClr val="C00000"/>
          </a:solidFill>
          <a:ln w="76200" cmpd="dbl">
            <a:solidFill>
              <a:schemeClr val="tx1"/>
            </a:solidFill>
          </a:ln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chemeClr val="bg1"/>
                </a:solidFill>
              </a:rPr>
              <a:t>SUB-SUB TEMA </a:t>
            </a:r>
          </a:p>
        </p:txBody>
      </p:sp>
      <p:grpSp>
        <p:nvGrpSpPr>
          <p:cNvPr id="7" name="Group 6"/>
          <p:cNvGrpSpPr/>
          <p:nvPr/>
        </p:nvGrpSpPr>
        <p:grpSpPr>
          <a:xfrm rot="10800000">
            <a:off x="1182373" y="2924992"/>
            <a:ext cx="611976" cy="379275"/>
            <a:chOff x="635835" y="5605130"/>
            <a:chExt cx="611976" cy="379275"/>
          </a:xfrm>
        </p:grpSpPr>
        <p:sp>
          <p:nvSpPr>
            <p:cNvPr id="4" name="Isosceles Triangle 3"/>
            <p:cNvSpPr/>
            <p:nvPr/>
          </p:nvSpPr>
          <p:spPr>
            <a:xfrm rot="16200000">
              <a:off x="882051" y="5605130"/>
              <a:ext cx="365760" cy="365760"/>
            </a:xfrm>
            <a:prstGeom prst="triangl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>
                <a:latin typeface="Bebas Neue" panose="020B0606020202050201"/>
              </a:endParaRPr>
            </a:p>
          </p:txBody>
        </p:sp>
        <p:sp>
          <p:nvSpPr>
            <p:cNvPr id="5" name="Isosceles Triangle 4"/>
            <p:cNvSpPr/>
            <p:nvPr/>
          </p:nvSpPr>
          <p:spPr>
            <a:xfrm rot="16200000">
              <a:off x="760040" y="5618645"/>
              <a:ext cx="365760" cy="365760"/>
            </a:xfrm>
            <a:prstGeom prst="triangl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>
                <a:latin typeface="Bebas Neue" panose="020B0606020202050201"/>
              </a:endParaRPr>
            </a:p>
          </p:txBody>
        </p:sp>
        <p:sp>
          <p:nvSpPr>
            <p:cNvPr id="6" name="Isosceles Triangle 5"/>
            <p:cNvSpPr/>
            <p:nvPr/>
          </p:nvSpPr>
          <p:spPr>
            <a:xfrm rot="16200000">
              <a:off x="635835" y="5609412"/>
              <a:ext cx="365760" cy="365760"/>
            </a:xfrm>
            <a:prstGeom prst="triangl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>
                <a:latin typeface="Bebas Neue" panose="020B0606020202050201"/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1919740" y="2798972"/>
            <a:ext cx="815602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1963" indent="-346075" algn="just">
              <a:buFontTx/>
              <a:buAutoNum type="arabicPeriod"/>
              <a:defRPr/>
            </a:pP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Digitalisasi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Pelayanan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Publik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Terintegrasi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Guna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Peningkatan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Kualitas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Layanan</a:t>
            </a:r>
            <a:endParaRPr lang="en-US" sz="2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1963" indent="-346075" algn="just">
              <a:buFontTx/>
              <a:buAutoNum type="arabicPeriod"/>
              <a:defRPr/>
            </a:pPr>
            <a:endParaRPr lang="en-US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8787" lvl="1" indent="-342900" algn="just">
              <a:buFont typeface="+mj-lt"/>
              <a:buAutoNum type="arabicPeriod" startAt="2"/>
              <a:defRPr/>
            </a:pP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Digitalisasi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Tata </a:t>
            </a: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Kelola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Pemerintahan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Bersih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Melayani</a:t>
            </a:r>
            <a:endParaRPr lang="en-US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 rot="10800000">
            <a:off x="1182373" y="4086385"/>
            <a:ext cx="611976" cy="379275"/>
            <a:chOff x="635835" y="5605130"/>
            <a:chExt cx="611976" cy="379275"/>
          </a:xfrm>
        </p:grpSpPr>
        <p:sp>
          <p:nvSpPr>
            <p:cNvPr id="11" name="Isosceles Triangle 10"/>
            <p:cNvSpPr/>
            <p:nvPr/>
          </p:nvSpPr>
          <p:spPr>
            <a:xfrm rot="16200000">
              <a:off x="882051" y="5605130"/>
              <a:ext cx="365760" cy="365760"/>
            </a:xfrm>
            <a:prstGeom prst="triangl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>
                <a:latin typeface="Bebas Neue" panose="020B0606020202050201"/>
              </a:endParaRPr>
            </a:p>
          </p:txBody>
        </p:sp>
        <p:sp>
          <p:nvSpPr>
            <p:cNvPr id="12" name="Isosceles Triangle 11"/>
            <p:cNvSpPr/>
            <p:nvPr/>
          </p:nvSpPr>
          <p:spPr>
            <a:xfrm rot="16200000">
              <a:off x="760040" y="5618645"/>
              <a:ext cx="365760" cy="365760"/>
            </a:xfrm>
            <a:prstGeom prst="triangl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>
                <a:latin typeface="Bebas Neue" panose="020B0606020202050201"/>
              </a:endParaRPr>
            </a:p>
          </p:txBody>
        </p:sp>
        <p:sp>
          <p:nvSpPr>
            <p:cNvPr id="13" name="Isosceles Triangle 12"/>
            <p:cNvSpPr/>
            <p:nvPr/>
          </p:nvSpPr>
          <p:spPr>
            <a:xfrm rot="16200000">
              <a:off x="635835" y="5609412"/>
              <a:ext cx="365760" cy="365760"/>
            </a:xfrm>
            <a:prstGeom prst="triangl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>
                <a:latin typeface="Bebas Neue" panose="020B0606020202050201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269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95474F-E891-43C8-B8ED-08F5696DB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457" y="985496"/>
            <a:ext cx="10276114" cy="516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454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F4B81D2-26DB-4BE7-A7A7-6C1AA7F21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649" y="1028365"/>
            <a:ext cx="11650701" cy="480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EF5C7A1-448C-4903-8A37-3D72B1D55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281" y="933101"/>
            <a:ext cx="11555438" cy="4991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55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A0E4365-3BC0-BCA9-3D11-07BE5E133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F8C17B-C64C-9C41-A16B-76E0DB13152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59E348-0A6E-A1DF-3C73-DFEF9AB7E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3163E-1C89-415D-9EF3-1263C4A82C2C}" type="slidenum">
              <a:rPr lang="en-ID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/>
              <a:t>9</a:t>
            </a:fld>
            <a:endParaRPr lang="en-ID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2299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2_Contents Slide Master">
  <a:themeElements>
    <a:clrScheme name="ALLPPT-STEAM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Tem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Red Navy Black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1637"/>
      </a:accent1>
      <a:accent2>
        <a:srgbClr val="1B193F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9_Office Theme">
  <a:themeElements>
    <a:clrScheme name="Red Navy Black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1637"/>
      </a:accent1>
      <a:accent2>
        <a:srgbClr val="1B193F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2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Section Break Slide Master">
  <a:themeElements>
    <a:clrScheme name="ALLPPT-12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1BCB9"/>
      </a:accent1>
      <a:accent2>
        <a:srgbClr val="BED381"/>
      </a:accent2>
      <a:accent3>
        <a:srgbClr val="63C7EE"/>
      </a:accent3>
      <a:accent4>
        <a:srgbClr val="E86162"/>
      </a:accent4>
      <a:accent5>
        <a:srgbClr val="7F7F7F"/>
      </a:accent5>
      <a:accent6>
        <a:srgbClr val="134055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ontents Slide Master">
  <a:themeElements>
    <a:clrScheme name="ALLPPT-12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1BCB9"/>
      </a:accent1>
      <a:accent2>
        <a:srgbClr val="BED381"/>
      </a:accent2>
      <a:accent3>
        <a:srgbClr val="63C7EE"/>
      </a:accent3>
      <a:accent4>
        <a:srgbClr val="E86162"/>
      </a:accent4>
      <a:accent5>
        <a:srgbClr val="7F7F7F"/>
      </a:accent5>
      <a:accent6>
        <a:srgbClr val="134055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Red Navy Black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1637"/>
      </a:accent1>
      <a:accent2>
        <a:srgbClr val="1B193F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8664B0"/>
      </a:accent1>
      <a:accent2>
        <a:srgbClr val="D75BCD"/>
      </a:accent2>
      <a:accent3>
        <a:srgbClr val="E54D86"/>
      </a:accent3>
      <a:accent4>
        <a:srgbClr val="DE4547"/>
      </a:accent4>
      <a:accent5>
        <a:srgbClr val="F16E40"/>
      </a:accent5>
      <a:accent6>
        <a:srgbClr val="EB9C5A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7AF46513-5B0D-4B03-9323-32F3F0BFC9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2779</TotalTime>
  <Words>1118</Words>
  <Application>Microsoft Office PowerPoint</Application>
  <PresentationFormat>Widescreen</PresentationFormat>
  <Paragraphs>241</Paragraphs>
  <Slides>23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23</vt:i4>
      </vt:variant>
    </vt:vector>
  </HeadingPairs>
  <TitlesOfParts>
    <vt:vector size="51" baseType="lpstr">
      <vt:lpstr>맑은 고딕</vt:lpstr>
      <vt:lpstr>Adobe Gothic Std B</vt:lpstr>
      <vt:lpstr>Arial</vt:lpstr>
      <vt:lpstr>Arial Black</vt:lpstr>
      <vt:lpstr>Arial Unicode MS</vt:lpstr>
      <vt:lpstr>Avenir Next LT Pro</vt:lpstr>
      <vt:lpstr>Bahnschrift SemiBold</vt:lpstr>
      <vt:lpstr>Bebas Neue</vt:lpstr>
      <vt:lpstr>Calibri</vt:lpstr>
      <vt:lpstr>Calibri Light</vt:lpstr>
      <vt:lpstr>Century Gothic</vt:lpstr>
      <vt:lpstr>Open Sans</vt:lpstr>
      <vt:lpstr>Poppins</vt:lpstr>
      <vt:lpstr>Raleway Light</vt:lpstr>
      <vt:lpstr>Tahoma</vt:lpstr>
      <vt:lpstr>Wingdings</vt:lpstr>
      <vt:lpstr>Wingdings 2</vt:lpstr>
      <vt:lpstr>Office Theme</vt:lpstr>
      <vt:lpstr>2_Office Theme</vt:lpstr>
      <vt:lpstr>9_Office Theme</vt:lpstr>
      <vt:lpstr>12_Office Theme</vt:lpstr>
      <vt:lpstr>Section Break Slide Master</vt:lpstr>
      <vt:lpstr>Contents Slide Master</vt:lpstr>
      <vt:lpstr>13_Office Theme</vt:lpstr>
      <vt:lpstr>7_Office Theme</vt:lpstr>
      <vt:lpstr>Quotable</vt:lpstr>
      <vt:lpstr>2_Contents Slide Master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LATAR BELAKANG</vt:lpstr>
      <vt:lpstr>SISTEM PEMERINTAHAN BERBASIS ELEKTRONIK (SPBE)</vt:lpstr>
      <vt:lpstr>HAKEKAT SPBE</vt:lpstr>
      <vt:lpstr>UNSUR DIGITALISASI  (CARINA SIEDLER ET AL, 2021)</vt:lpstr>
      <vt:lpstr>ELEMEN – ELEMEN TRANSFORMASI DIGITAL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Presentasi PowerPoint</dc:title>
  <dc:creator>dlw</dc:creator>
  <cp:lastModifiedBy>Derynia Lakhsmi</cp:lastModifiedBy>
  <cp:revision>160</cp:revision>
  <dcterms:created xsi:type="dcterms:W3CDTF">2023-01-04T10:45:37Z</dcterms:created>
  <dcterms:modified xsi:type="dcterms:W3CDTF">2024-07-30T12:31:03Z</dcterms:modified>
</cp:coreProperties>
</file>